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17C7-941E-4587-A7EB-787B74045D5C}" type="datetimeFigureOut">
              <a:rPr lang="en-US" smtClean="0"/>
              <a:pPr/>
              <a:t>3/27/2010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15505-3B5F-46A9-A4BD-07C1685F6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MDDE Portfolio Defense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Glenn </a:t>
            </a:r>
            <a:r>
              <a:rPr lang="en-US" dirty="0" err="1" smtClean="0"/>
              <a:t>Groulx</a:t>
            </a:r>
            <a:endParaRPr lang="en-US" dirty="0" smtClean="0"/>
          </a:p>
          <a:p>
            <a:r>
              <a:rPr lang="en-US" dirty="0" smtClean="0"/>
              <a:t>March 2010</a:t>
            </a:r>
          </a:p>
          <a:p>
            <a:r>
              <a:rPr lang="en-US" dirty="0" smtClean="0"/>
              <a:t>Athabasca University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158" y="3143248"/>
            <a:ext cx="8229600" cy="1143000"/>
          </a:xfrm>
        </p:spPr>
        <p:txBody>
          <a:bodyPr/>
          <a:lstStyle/>
          <a:p>
            <a:r>
              <a:rPr lang="en-US" dirty="0" smtClean="0"/>
              <a:t>MDDE601 – Article Critique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1.1,1.2 -</a:t>
            </a:r>
            <a:r>
              <a:rPr lang="en-US" sz="3600" b="1" dirty="0" smtClean="0"/>
              <a:t> </a:t>
            </a:r>
            <a:r>
              <a:rPr lang="en-US" sz="2800" b="1" dirty="0" smtClean="0"/>
              <a:t>Recognize and Define Aspects of Problems</a:t>
            </a:r>
            <a:endParaRPr lang="en-US" sz="36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85860"/>
            <a:ext cx="8715435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1.3, 1.5 – Formulating questions; evaluating relevance of information for a given situation</a:t>
            </a:r>
            <a:endParaRPr lang="en-US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71543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1.4 - Find and Access Information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857232"/>
            <a:ext cx="8715436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928694"/>
          </a:xfrm>
        </p:spPr>
        <p:txBody>
          <a:bodyPr>
            <a:noAutofit/>
          </a:bodyPr>
          <a:lstStyle/>
          <a:p>
            <a:r>
              <a:rPr lang="en-US" sz="2400" dirty="0" smtClean="0"/>
              <a:t>5.3 – Access and critically evaluate sources and content for quality, applicability and relevance</a:t>
            </a:r>
            <a:endParaRPr lang="en-US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885831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5.6 – Summarize and synthesize</a:t>
            </a:r>
            <a:endParaRPr lang="en-US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928688"/>
            <a:ext cx="885831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62</Words>
  <Application>Microsoft Office PowerPoint</Application>
  <PresentationFormat>On-screen Show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MDDE Portfolio Defense</vt:lpstr>
      <vt:lpstr>MDDE601 – Article Critique</vt:lpstr>
      <vt:lpstr>1.1,1.2 - Recognize and Define Aspects of Problems</vt:lpstr>
      <vt:lpstr>1.3, 1.5 – Formulating questions; evaluating relevance of information for a given situation</vt:lpstr>
      <vt:lpstr>1.4 - Find and Access Information</vt:lpstr>
      <vt:lpstr>5.3 – Access and critically evaluate sources and content for quality, applicability and relevance</vt:lpstr>
      <vt:lpstr>5.6 – Summarize and synthesize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MDDE Portfolio Defense</dc:title>
  <dc:creator>Glenn</dc:creator>
  <cp:lastModifiedBy>Glenn</cp:lastModifiedBy>
  <cp:revision>3</cp:revision>
  <dcterms:created xsi:type="dcterms:W3CDTF">2010-03-24T15:39:19Z</dcterms:created>
  <dcterms:modified xsi:type="dcterms:W3CDTF">2010-03-27T15:24:59Z</dcterms:modified>
</cp:coreProperties>
</file>