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59" r:id="rId6"/>
    <p:sldId id="267" r:id="rId7"/>
    <p:sldId id="262" r:id="rId8"/>
    <p:sldId id="268" r:id="rId9"/>
    <p:sldId id="263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>
        <p:scale>
          <a:sx n="66" d="100"/>
          <a:sy n="66" d="100"/>
        </p:scale>
        <p:origin x="2862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23BFF-502D-495E-AEB5-AF3915E33F3F}" type="doc">
      <dgm:prSet loTypeId="urn:microsoft.com/office/officeart/2005/8/layout/hList9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6C1B8D8C-BC34-47E4-B6B7-0CC4A2551349}">
      <dgm:prSet phldrT="[Text]" custT="1"/>
      <dgm:spPr/>
      <dgm:t>
        <a:bodyPr/>
        <a:lstStyle/>
        <a:p>
          <a:r>
            <a:rPr lang="en-CA" sz="1800" dirty="0" smtClean="0"/>
            <a:t>Verizon</a:t>
          </a:r>
          <a:endParaRPr lang="en-CA" sz="1800" dirty="0"/>
        </a:p>
      </dgm:t>
    </dgm:pt>
    <dgm:pt modelId="{EDA1948F-ABED-48F5-83B0-C8F74BBA3BE7}" type="parTrans" cxnId="{29109C8C-1D7C-4486-9810-2554A7A4438C}">
      <dgm:prSet/>
      <dgm:spPr/>
      <dgm:t>
        <a:bodyPr/>
        <a:lstStyle/>
        <a:p>
          <a:endParaRPr lang="en-CA" sz="1200"/>
        </a:p>
      </dgm:t>
    </dgm:pt>
    <dgm:pt modelId="{88CAAAAD-CF33-4DA2-9C6C-5BE4E116B0FA}" type="sibTrans" cxnId="{29109C8C-1D7C-4486-9810-2554A7A4438C}">
      <dgm:prSet/>
      <dgm:spPr/>
      <dgm:t>
        <a:bodyPr/>
        <a:lstStyle/>
        <a:p>
          <a:endParaRPr lang="en-CA" sz="1200"/>
        </a:p>
      </dgm:t>
    </dgm:pt>
    <dgm:pt modelId="{8A15BB68-C509-477A-B3FD-9271E0022B4B}">
      <dgm:prSet phldrT="[Text]" custT="1"/>
      <dgm:spPr/>
      <dgm:t>
        <a:bodyPr/>
        <a:lstStyle/>
        <a:p>
          <a:r>
            <a:rPr lang="en-CA" sz="1200" dirty="0" smtClean="0"/>
            <a:t>Wireless operator that has  access to millions of data trails perfect for analytics. </a:t>
          </a:r>
          <a:endParaRPr lang="en-CA" sz="1200" dirty="0"/>
        </a:p>
      </dgm:t>
    </dgm:pt>
    <dgm:pt modelId="{FC532648-6CF5-4188-AD9C-463C30F77AD8}" type="parTrans" cxnId="{235B98D7-2281-45A2-872F-B529F5A9AF84}">
      <dgm:prSet/>
      <dgm:spPr/>
      <dgm:t>
        <a:bodyPr/>
        <a:lstStyle/>
        <a:p>
          <a:endParaRPr lang="en-CA" sz="1200"/>
        </a:p>
      </dgm:t>
    </dgm:pt>
    <dgm:pt modelId="{AE37640E-DBB7-43D1-88D7-29F8CA6186D7}" type="sibTrans" cxnId="{235B98D7-2281-45A2-872F-B529F5A9AF84}">
      <dgm:prSet/>
      <dgm:spPr/>
      <dgm:t>
        <a:bodyPr/>
        <a:lstStyle/>
        <a:p>
          <a:endParaRPr lang="en-CA" sz="1200"/>
        </a:p>
      </dgm:t>
    </dgm:pt>
    <dgm:pt modelId="{D7A7EBF2-9DDF-4A79-B42D-0342C1EEA0AA}">
      <dgm:prSet phldrT="[Text]" custT="1"/>
      <dgm:spPr/>
      <dgm:t>
        <a:bodyPr/>
        <a:lstStyle/>
        <a:p>
          <a:r>
            <a:rPr lang="en-CA" sz="1400" dirty="0" smtClean="0"/>
            <a:t>Shares data with outside of firm</a:t>
          </a:r>
        </a:p>
      </dgm:t>
    </dgm:pt>
    <dgm:pt modelId="{5ABA0340-078A-499C-A032-AAD2D1A920E6}" type="parTrans" cxnId="{9CB5A1E5-264E-4952-93B4-D00AE7F86F81}">
      <dgm:prSet/>
      <dgm:spPr/>
      <dgm:t>
        <a:bodyPr/>
        <a:lstStyle/>
        <a:p>
          <a:endParaRPr lang="en-CA" sz="1200"/>
        </a:p>
      </dgm:t>
    </dgm:pt>
    <dgm:pt modelId="{15E93686-6073-4A0E-BC9A-A1B6E1847F20}" type="sibTrans" cxnId="{9CB5A1E5-264E-4952-93B4-D00AE7F86F81}">
      <dgm:prSet/>
      <dgm:spPr/>
      <dgm:t>
        <a:bodyPr/>
        <a:lstStyle/>
        <a:p>
          <a:endParaRPr lang="en-CA" sz="1200"/>
        </a:p>
      </dgm:t>
    </dgm:pt>
    <dgm:pt modelId="{A8ABCAAD-1017-482D-A732-0B8E660797A5}">
      <dgm:prSet phldrT="[Text]" custT="1"/>
      <dgm:spPr/>
      <dgm:t>
        <a:bodyPr/>
        <a:lstStyle/>
        <a:p>
          <a:r>
            <a:rPr lang="en-CA" sz="1800" dirty="0" err="1" smtClean="0"/>
            <a:t>NetFlix</a:t>
          </a:r>
          <a:endParaRPr lang="en-CA" sz="1800" dirty="0"/>
        </a:p>
      </dgm:t>
    </dgm:pt>
    <dgm:pt modelId="{F319E434-0802-4321-BA9C-FF94528D79C9}" type="parTrans" cxnId="{78618E51-8AD8-4255-B637-81085205DC05}">
      <dgm:prSet/>
      <dgm:spPr/>
      <dgm:t>
        <a:bodyPr/>
        <a:lstStyle/>
        <a:p>
          <a:endParaRPr lang="en-CA" sz="1200"/>
        </a:p>
      </dgm:t>
    </dgm:pt>
    <dgm:pt modelId="{EEC5E542-C48D-41EE-83B7-6396B63A9CE5}" type="sibTrans" cxnId="{78618E51-8AD8-4255-B637-81085205DC05}">
      <dgm:prSet/>
      <dgm:spPr/>
      <dgm:t>
        <a:bodyPr/>
        <a:lstStyle/>
        <a:p>
          <a:endParaRPr lang="en-CA" sz="1200"/>
        </a:p>
      </dgm:t>
    </dgm:pt>
    <dgm:pt modelId="{263D64E3-D1B3-4680-AD3E-A70D24143F2A}">
      <dgm:prSet phldrT="[Text]" custT="1"/>
      <dgm:spPr/>
      <dgm:t>
        <a:bodyPr/>
        <a:lstStyle/>
        <a:p>
          <a:r>
            <a:rPr lang="en-CA" sz="1400" dirty="0" smtClean="0"/>
            <a:t>Uses its Big Data for predictive analytics</a:t>
          </a:r>
          <a:endParaRPr lang="en-CA" sz="1400" dirty="0"/>
        </a:p>
      </dgm:t>
    </dgm:pt>
    <dgm:pt modelId="{7EE73D0A-0D97-46A3-9113-B543751A2D87}" type="parTrans" cxnId="{0AFC6E6E-7419-415D-9F97-D17E5FC554DD}">
      <dgm:prSet/>
      <dgm:spPr/>
      <dgm:t>
        <a:bodyPr/>
        <a:lstStyle/>
        <a:p>
          <a:endParaRPr lang="en-CA" sz="1200"/>
        </a:p>
      </dgm:t>
    </dgm:pt>
    <dgm:pt modelId="{E6E18FB6-A35D-4270-A528-ACAE6086DEC4}" type="sibTrans" cxnId="{0AFC6E6E-7419-415D-9F97-D17E5FC554DD}">
      <dgm:prSet/>
      <dgm:spPr/>
      <dgm:t>
        <a:bodyPr/>
        <a:lstStyle/>
        <a:p>
          <a:endParaRPr lang="en-CA" sz="1200"/>
        </a:p>
      </dgm:t>
    </dgm:pt>
    <dgm:pt modelId="{9066228F-58A2-44DA-BF6D-E37200820026}">
      <dgm:prSet phldrT="[Text]" custT="1"/>
      <dgm:spPr/>
      <dgm:t>
        <a:bodyPr/>
        <a:lstStyle/>
        <a:p>
          <a:r>
            <a:rPr lang="en-CA" sz="1400" dirty="0" smtClean="0"/>
            <a:t>Uses customer viewing data and determines their behavioural patterns</a:t>
          </a:r>
          <a:endParaRPr lang="en-CA" sz="1400" dirty="0"/>
        </a:p>
      </dgm:t>
    </dgm:pt>
    <dgm:pt modelId="{825DD765-1229-4D2D-AC24-655E9FA60A9D}" type="parTrans" cxnId="{C9A9F089-2AE9-411B-9E98-A3B48FFFEC11}">
      <dgm:prSet/>
      <dgm:spPr/>
      <dgm:t>
        <a:bodyPr/>
        <a:lstStyle/>
        <a:p>
          <a:endParaRPr lang="en-CA" sz="1200"/>
        </a:p>
      </dgm:t>
    </dgm:pt>
    <dgm:pt modelId="{C2FFB49E-A456-4004-9B4F-90C5B305DA8D}" type="sibTrans" cxnId="{C9A9F089-2AE9-411B-9E98-A3B48FFFEC11}">
      <dgm:prSet/>
      <dgm:spPr/>
      <dgm:t>
        <a:bodyPr/>
        <a:lstStyle/>
        <a:p>
          <a:endParaRPr lang="en-CA" sz="1200"/>
        </a:p>
      </dgm:t>
    </dgm:pt>
    <dgm:pt modelId="{E13B5F0D-2635-44B4-9A94-040A2F70320C}">
      <dgm:prSet custT="1"/>
      <dgm:spPr/>
      <dgm:t>
        <a:bodyPr/>
        <a:lstStyle/>
        <a:p>
          <a:r>
            <a:rPr lang="en-CA" sz="1800" dirty="0" smtClean="0"/>
            <a:t>Google</a:t>
          </a:r>
          <a:endParaRPr lang="en-CA" sz="1800" dirty="0"/>
        </a:p>
      </dgm:t>
    </dgm:pt>
    <dgm:pt modelId="{CC5D3247-0348-4551-93D0-186163BD5ABC}" type="parTrans" cxnId="{E72F7034-5E18-4BD9-B478-5F5F8B6623B5}">
      <dgm:prSet/>
      <dgm:spPr/>
      <dgm:t>
        <a:bodyPr/>
        <a:lstStyle/>
        <a:p>
          <a:endParaRPr lang="en-CA" sz="1200"/>
        </a:p>
      </dgm:t>
    </dgm:pt>
    <dgm:pt modelId="{B6AC734E-9660-44A5-9984-39AA37183D83}" type="sibTrans" cxnId="{E72F7034-5E18-4BD9-B478-5F5F8B6623B5}">
      <dgm:prSet/>
      <dgm:spPr/>
      <dgm:t>
        <a:bodyPr/>
        <a:lstStyle/>
        <a:p>
          <a:endParaRPr lang="en-CA" sz="1200"/>
        </a:p>
      </dgm:t>
    </dgm:pt>
    <dgm:pt modelId="{2FCA6D3E-D85C-482E-9662-809C68B08997}">
      <dgm:prSet custT="1"/>
      <dgm:spPr/>
      <dgm:t>
        <a:bodyPr/>
        <a:lstStyle/>
        <a:p>
          <a:r>
            <a:rPr lang="en-CA" sz="1400" dirty="0" smtClean="0"/>
            <a:t>Sells customer information about mobile customers</a:t>
          </a:r>
          <a:endParaRPr lang="en-CA" sz="1400" dirty="0" smtClean="0"/>
        </a:p>
      </dgm:t>
    </dgm:pt>
    <dgm:pt modelId="{7AB1A1F0-3DEF-4540-945A-C21EA7832157}" type="parTrans" cxnId="{BB8F5FED-8AF8-41B8-993A-56A64EACFDBA}">
      <dgm:prSet/>
      <dgm:spPr/>
      <dgm:t>
        <a:bodyPr/>
        <a:lstStyle/>
        <a:p>
          <a:endParaRPr lang="en-CA"/>
        </a:p>
      </dgm:t>
    </dgm:pt>
    <dgm:pt modelId="{4E5B232A-C523-48F2-9EBE-FE815C02762A}" type="sibTrans" cxnId="{BB8F5FED-8AF8-41B8-993A-56A64EACFDBA}">
      <dgm:prSet/>
      <dgm:spPr/>
      <dgm:t>
        <a:bodyPr/>
        <a:lstStyle/>
        <a:p>
          <a:endParaRPr lang="en-CA"/>
        </a:p>
      </dgm:t>
    </dgm:pt>
    <dgm:pt modelId="{45616BCA-CE76-4555-8F4F-BAEFD1DAC7C6}">
      <dgm:prSet custT="1"/>
      <dgm:spPr/>
      <dgm:t>
        <a:bodyPr/>
        <a:lstStyle/>
        <a:p>
          <a:r>
            <a:rPr lang="en-CA" sz="1400" smtClean="0"/>
            <a:t>Locations, activities, background and almost all other data is shared</a:t>
          </a:r>
          <a:endParaRPr lang="en-CA" sz="1400" dirty="0"/>
        </a:p>
      </dgm:t>
    </dgm:pt>
    <dgm:pt modelId="{3C34C906-4A8F-4549-8DEC-1EB5D061BDC4}" type="parTrans" cxnId="{3733CC1C-8067-44EB-8F78-17A7E801A3EB}">
      <dgm:prSet/>
      <dgm:spPr/>
      <dgm:t>
        <a:bodyPr/>
        <a:lstStyle/>
        <a:p>
          <a:endParaRPr lang="en-CA"/>
        </a:p>
      </dgm:t>
    </dgm:pt>
    <dgm:pt modelId="{70F9BB1A-7C9E-48D1-8C3B-5B9AC8BE6108}" type="sibTrans" cxnId="{3733CC1C-8067-44EB-8F78-17A7E801A3EB}">
      <dgm:prSet/>
      <dgm:spPr/>
      <dgm:t>
        <a:bodyPr/>
        <a:lstStyle/>
        <a:p>
          <a:endParaRPr lang="en-CA"/>
        </a:p>
      </dgm:t>
    </dgm:pt>
    <dgm:pt modelId="{F5714CE4-304A-463E-AD20-BBAD376DA33D}">
      <dgm:prSet custT="1"/>
      <dgm:spPr/>
      <dgm:t>
        <a:bodyPr/>
        <a:lstStyle/>
        <a:p>
          <a:r>
            <a:rPr lang="en-CA" sz="1400" dirty="0" smtClean="0"/>
            <a:t>Creates new shows based on  this information</a:t>
          </a:r>
          <a:endParaRPr lang="en-CA" sz="1400" dirty="0"/>
        </a:p>
      </dgm:t>
    </dgm:pt>
    <dgm:pt modelId="{2C13030E-BB12-40D7-8FD5-83B67D18772C}" type="parTrans" cxnId="{310C9F5C-EB51-40B2-B466-49FC38B82BAE}">
      <dgm:prSet/>
      <dgm:spPr/>
      <dgm:t>
        <a:bodyPr/>
        <a:lstStyle/>
        <a:p>
          <a:endParaRPr lang="en-CA"/>
        </a:p>
      </dgm:t>
    </dgm:pt>
    <dgm:pt modelId="{2BD7C347-B642-41A0-B973-7916D5113CB8}" type="sibTrans" cxnId="{310C9F5C-EB51-40B2-B466-49FC38B82BAE}">
      <dgm:prSet/>
      <dgm:spPr/>
      <dgm:t>
        <a:bodyPr/>
        <a:lstStyle/>
        <a:p>
          <a:endParaRPr lang="en-CA"/>
        </a:p>
      </dgm:t>
    </dgm:pt>
    <dgm:pt modelId="{2E1446E1-E030-4D29-AD26-61EA022086E5}">
      <dgm:prSet custT="1"/>
      <dgm:spPr/>
      <dgm:t>
        <a:bodyPr/>
        <a:lstStyle/>
        <a:p>
          <a:r>
            <a:rPr lang="en-CA" sz="1400" dirty="0" smtClean="0"/>
            <a:t>One of the largest Big Data users </a:t>
          </a:r>
          <a:endParaRPr lang="en-CA" sz="1400" dirty="0"/>
        </a:p>
      </dgm:t>
    </dgm:pt>
    <dgm:pt modelId="{2DA41246-BBB2-41CB-B6B7-145D558250AA}" type="parTrans" cxnId="{E509A5E9-CDC2-40CC-8076-1D55179AA6E9}">
      <dgm:prSet/>
      <dgm:spPr/>
      <dgm:t>
        <a:bodyPr/>
        <a:lstStyle/>
        <a:p>
          <a:endParaRPr lang="en-CA"/>
        </a:p>
      </dgm:t>
    </dgm:pt>
    <dgm:pt modelId="{98725DFD-0753-4C2F-9764-DB7F15D43BBD}" type="sibTrans" cxnId="{E509A5E9-CDC2-40CC-8076-1D55179AA6E9}">
      <dgm:prSet/>
      <dgm:spPr/>
      <dgm:t>
        <a:bodyPr/>
        <a:lstStyle/>
        <a:p>
          <a:endParaRPr lang="en-CA"/>
        </a:p>
      </dgm:t>
    </dgm:pt>
    <dgm:pt modelId="{CBE2879A-E5AE-4B74-9BCF-C2684B3BFC7B}">
      <dgm:prSet custT="1"/>
      <dgm:spPr/>
      <dgm:t>
        <a:bodyPr/>
        <a:lstStyle/>
        <a:p>
          <a:r>
            <a:rPr lang="en-CA" sz="1400" dirty="0" smtClean="0"/>
            <a:t>Search keywords are collected, analyzed, and google algorithms applied</a:t>
          </a:r>
          <a:endParaRPr lang="en-CA" sz="1400" dirty="0"/>
        </a:p>
      </dgm:t>
    </dgm:pt>
    <dgm:pt modelId="{379B2E88-1ACD-4676-B191-F08C46088030}" type="parTrans" cxnId="{AFB8DCBC-3D68-4364-85F3-71ABB476A728}">
      <dgm:prSet/>
      <dgm:spPr/>
      <dgm:t>
        <a:bodyPr/>
        <a:lstStyle/>
        <a:p>
          <a:endParaRPr lang="en-CA"/>
        </a:p>
      </dgm:t>
    </dgm:pt>
    <dgm:pt modelId="{DE4E229D-AA3C-442E-91C5-C3507A689403}" type="sibTrans" cxnId="{AFB8DCBC-3D68-4364-85F3-71ABB476A728}">
      <dgm:prSet/>
      <dgm:spPr/>
      <dgm:t>
        <a:bodyPr/>
        <a:lstStyle/>
        <a:p>
          <a:endParaRPr lang="en-CA"/>
        </a:p>
      </dgm:t>
    </dgm:pt>
    <dgm:pt modelId="{2BF783FF-DBE8-45E9-830A-630D4B3BEF0B}">
      <dgm:prSet custT="1"/>
      <dgm:spPr/>
      <dgm:t>
        <a:bodyPr/>
        <a:lstStyle/>
        <a:p>
          <a:r>
            <a:rPr lang="en-CA" sz="1400" dirty="0" smtClean="0"/>
            <a:t>Result is customized tailored advertising that follows the user in Google and other sites</a:t>
          </a:r>
          <a:endParaRPr lang="en-CA" sz="1400" dirty="0"/>
        </a:p>
      </dgm:t>
    </dgm:pt>
    <dgm:pt modelId="{CC0B4390-E128-4AC4-822A-D5251B39E52F}" type="parTrans" cxnId="{150AF9DB-F302-436A-AA70-B5501A78D2A9}">
      <dgm:prSet/>
      <dgm:spPr/>
      <dgm:t>
        <a:bodyPr/>
        <a:lstStyle/>
        <a:p>
          <a:endParaRPr lang="en-CA"/>
        </a:p>
      </dgm:t>
    </dgm:pt>
    <dgm:pt modelId="{14B7EE47-CE79-4E92-B834-7473FF4A0B20}" type="sibTrans" cxnId="{150AF9DB-F302-436A-AA70-B5501A78D2A9}">
      <dgm:prSet/>
      <dgm:spPr/>
      <dgm:t>
        <a:bodyPr/>
        <a:lstStyle/>
        <a:p>
          <a:endParaRPr lang="en-CA"/>
        </a:p>
      </dgm:t>
    </dgm:pt>
    <dgm:pt modelId="{6B550F5B-FF88-4784-9D30-FF19D420725E}" type="pres">
      <dgm:prSet presAssocID="{13923BFF-502D-495E-AEB5-AF3915E33F3F}" presName="list" presStyleCnt="0">
        <dgm:presLayoutVars>
          <dgm:dir/>
          <dgm:animLvl val="lvl"/>
        </dgm:presLayoutVars>
      </dgm:prSet>
      <dgm:spPr/>
    </dgm:pt>
    <dgm:pt modelId="{00073C25-F4D2-4E08-A2B5-D58E51D618EE}" type="pres">
      <dgm:prSet presAssocID="{6C1B8D8C-BC34-47E4-B6B7-0CC4A2551349}" presName="posSpace" presStyleCnt="0"/>
      <dgm:spPr/>
    </dgm:pt>
    <dgm:pt modelId="{431F9C0B-6301-4AD5-BC47-DF32A155319F}" type="pres">
      <dgm:prSet presAssocID="{6C1B8D8C-BC34-47E4-B6B7-0CC4A2551349}" presName="vertFlow" presStyleCnt="0"/>
      <dgm:spPr/>
    </dgm:pt>
    <dgm:pt modelId="{FE342A2D-68BF-487F-BE61-054CF1446F91}" type="pres">
      <dgm:prSet presAssocID="{6C1B8D8C-BC34-47E4-B6B7-0CC4A2551349}" presName="topSpace" presStyleCnt="0"/>
      <dgm:spPr/>
    </dgm:pt>
    <dgm:pt modelId="{D9C952D5-EAC0-4851-AB19-4FA801D14011}" type="pres">
      <dgm:prSet presAssocID="{6C1B8D8C-BC34-47E4-B6B7-0CC4A2551349}" presName="firstComp" presStyleCnt="0"/>
      <dgm:spPr/>
    </dgm:pt>
    <dgm:pt modelId="{C7C188B6-8526-4DAF-B5DA-A5D01C5EBD0F}" type="pres">
      <dgm:prSet presAssocID="{6C1B8D8C-BC34-47E4-B6B7-0CC4A2551349}" presName="firstChild" presStyleLbl="bgAccFollowNode1" presStyleIdx="0" presStyleCnt="10" custScaleX="122786" custLinFactNeighborX="16892" custLinFactNeighborY="-15401"/>
      <dgm:spPr/>
      <dgm:t>
        <a:bodyPr/>
        <a:lstStyle/>
        <a:p>
          <a:endParaRPr lang="en-CA"/>
        </a:p>
      </dgm:t>
    </dgm:pt>
    <dgm:pt modelId="{1BC3BC53-BAA3-439E-AA1B-FA6FC80B9C20}" type="pres">
      <dgm:prSet presAssocID="{6C1B8D8C-BC34-47E4-B6B7-0CC4A2551349}" presName="firstChildTx" presStyleLbl="bgAccFollow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CCC5935-2F1C-48BB-829D-E2B4324D20AB}" type="pres">
      <dgm:prSet presAssocID="{D7A7EBF2-9DDF-4A79-B42D-0342C1EEA0AA}" presName="comp" presStyleCnt="0"/>
      <dgm:spPr/>
    </dgm:pt>
    <dgm:pt modelId="{B91FD201-390C-466B-99EC-074CF2684F5B}" type="pres">
      <dgm:prSet presAssocID="{D7A7EBF2-9DDF-4A79-B42D-0342C1EEA0AA}" presName="child" presStyleLbl="bgAccFollowNode1" presStyleIdx="1" presStyleCnt="10" custScaleX="122786" custLinFactNeighborX="16892" custLinFactNeighborY="-15401"/>
      <dgm:spPr/>
      <dgm:t>
        <a:bodyPr/>
        <a:lstStyle/>
        <a:p>
          <a:endParaRPr lang="en-CA"/>
        </a:p>
      </dgm:t>
    </dgm:pt>
    <dgm:pt modelId="{C89D558F-41F7-409F-8113-862638EA04A2}" type="pres">
      <dgm:prSet presAssocID="{D7A7EBF2-9DDF-4A79-B42D-0342C1EEA0AA}" presName="childTx" presStyleLbl="bgAccFollow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CA5E589-B94F-4822-AA16-852F6DCF4260}" type="pres">
      <dgm:prSet presAssocID="{2FCA6D3E-D85C-482E-9662-809C68B08997}" presName="comp" presStyleCnt="0"/>
      <dgm:spPr/>
    </dgm:pt>
    <dgm:pt modelId="{4A7B62C6-571B-4998-BCEA-5A5D7338FD5D}" type="pres">
      <dgm:prSet presAssocID="{2FCA6D3E-D85C-482E-9662-809C68B08997}" presName="child" presStyleLbl="bgAccFollowNode1" presStyleIdx="2" presStyleCnt="10" custScaleX="122786" custLinFactNeighborX="16892" custLinFactNeighborY="-15401"/>
      <dgm:spPr/>
    </dgm:pt>
    <dgm:pt modelId="{907401A2-3374-4B60-B9D3-AC45309DDB89}" type="pres">
      <dgm:prSet presAssocID="{2FCA6D3E-D85C-482E-9662-809C68B08997}" presName="childTx" presStyleLbl="bgAccFollowNode1" presStyleIdx="2" presStyleCnt="10">
        <dgm:presLayoutVars>
          <dgm:bulletEnabled val="1"/>
        </dgm:presLayoutVars>
      </dgm:prSet>
      <dgm:spPr/>
    </dgm:pt>
    <dgm:pt modelId="{D003549C-D204-4FD9-A58E-106B91457AAA}" type="pres">
      <dgm:prSet presAssocID="{45616BCA-CE76-4555-8F4F-BAEFD1DAC7C6}" presName="comp" presStyleCnt="0"/>
      <dgm:spPr/>
    </dgm:pt>
    <dgm:pt modelId="{24F75759-9B73-4AA1-802B-1ED1F388BAA9}" type="pres">
      <dgm:prSet presAssocID="{45616BCA-CE76-4555-8F4F-BAEFD1DAC7C6}" presName="child" presStyleLbl="bgAccFollowNode1" presStyleIdx="3" presStyleCnt="10" custScaleX="122786" custLinFactNeighborX="16892" custLinFactNeighborY="-15401"/>
      <dgm:spPr/>
    </dgm:pt>
    <dgm:pt modelId="{5BF94AF6-69F6-4461-B3C4-63DF974D445E}" type="pres">
      <dgm:prSet presAssocID="{45616BCA-CE76-4555-8F4F-BAEFD1DAC7C6}" presName="childTx" presStyleLbl="bgAccFollowNode1" presStyleIdx="3" presStyleCnt="10">
        <dgm:presLayoutVars>
          <dgm:bulletEnabled val="1"/>
        </dgm:presLayoutVars>
      </dgm:prSet>
      <dgm:spPr/>
    </dgm:pt>
    <dgm:pt modelId="{E92086E7-286C-45D3-8E24-D1134937015E}" type="pres">
      <dgm:prSet presAssocID="{6C1B8D8C-BC34-47E4-B6B7-0CC4A2551349}" presName="negSpace" presStyleCnt="0"/>
      <dgm:spPr/>
    </dgm:pt>
    <dgm:pt modelId="{A41C54F9-854D-4F00-8AB6-C45CC98E5C16}" type="pres">
      <dgm:prSet presAssocID="{6C1B8D8C-BC34-47E4-B6B7-0CC4A2551349}" presName="circle" presStyleLbl="node1" presStyleIdx="0" presStyleCnt="3" custScaleX="109877" custScaleY="109877" custLinFactNeighborX="2068" custLinFactNeighborY="-63224"/>
      <dgm:spPr/>
      <dgm:t>
        <a:bodyPr/>
        <a:lstStyle/>
        <a:p>
          <a:endParaRPr lang="en-CA"/>
        </a:p>
      </dgm:t>
    </dgm:pt>
    <dgm:pt modelId="{C7BD889A-A4B7-405F-AEF6-72C1FD1D5F32}" type="pres">
      <dgm:prSet presAssocID="{88CAAAAD-CF33-4DA2-9C6C-5BE4E116B0FA}" presName="transSpace" presStyleCnt="0"/>
      <dgm:spPr/>
    </dgm:pt>
    <dgm:pt modelId="{5C187DAC-6EB7-45B2-82B2-05D3CD1A4835}" type="pres">
      <dgm:prSet presAssocID="{A8ABCAAD-1017-482D-A732-0B8E660797A5}" presName="posSpace" presStyleCnt="0"/>
      <dgm:spPr/>
    </dgm:pt>
    <dgm:pt modelId="{DE1AEDD1-2018-4C49-B22E-431181917EF4}" type="pres">
      <dgm:prSet presAssocID="{A8ABCAAD-1017-482D-A732-0B8E660797A5}" presName="vertFlow" presStyleCnt="0"/>
      <dgm:spPr/>
    </dgm:pt>
    <dgm:pt modelId="{824C61E3-BB4E-42B6-8A40-B4541AF9A0B6}" type="pres">
      <dgm:prSet presAssocID="{A8ABCAAD-1017-482D-A732-0B8E660797A5}" presName="topSpace" presStyleCnt="0"/>
      <dgm:spPr/>
    </dgm:pt>
    <dgm:pt modelId="{12C3F740-FED6-41A0-B4FC-9859DC270827}" type="pres">
      <dgm:prSet presAssocID="{A8ABCAAD-1017-482D-A732-0B8E660797A5}" presName="firstComp" presStyleCnt="0"/>
      <dgm:spPr/>
    </dgm:pt>
    <dgm:pt modelId="{E727482E-EC71-4C03-B921-502D7FC27B23}" type="pres">
      <dgm:prSet presAssocID="{A8ABCAAD-1017-482D-A732-0B8E660797A5}" presName="firstChild" presStyleLbl="bgAccFollowNode1" presStyleIdx="4" presStyleCnt="10" custScaleX="122786" custLinFactNeighborX="-4445" custLinFactNeighborY="-21991"/>
      <dgm:spPr/>
    </dgm:pt>
    <dgm:pt modelId="{D5A45974-3C9C-40A1-AC77-708A977E165F}" type="pres">
      <dgm:prSet presAssocID="{A8ABCAAD-1017-482D-A732-0B8E660797A5}" presName="firstChildTx" presStyleLbl="bgAccFollowNode1" presStyleIdx="4" presStyleCnt="10">
        <dgm:presLayoutVars>
          <dgm:bulletEnabled val="1"/>
        </dgm:presLayoutVars>
      </dgm:prSet>
      <dgm:spPr/>
    </dgm:pt>
    <dgm:pt modelId="{AD5958E4-08C3-477B-AF9C-9B7BF670B457}" type="pres">
      <dgm:prSet presAssocID="{9066228F-58A2-44DA-BF6D-E37200820026}" presName="comp" presStyleCnt="0"/>
      <dgm:spPr/>
    </dgm:pt>
    <dgm:pt modelId="{453724EF-0A22-4114-9F38-78B01C71AFF6}" type="pres">
      <dgm:prSet presAssocID="{9066228F-58A2-44DA-BF6D-E37200820026}" presName="child" presStyleLbl="bgAccFollowNode1" presStyleIdx="5" presStyleCnt="10" custScaleX="122786" custLinFactNeighborX="-4445" custLinFactNeighborY="-21991"/>
      <dgm:spPr/>
      <dgm:t>
        <a:bodyPr/>
        <a:lstStyle/>
        <a:p>
          <a:endParaRPr lang="en-CA"/>
        </a:p>
      </dgm:t>
    </dgm:pt>
    <dgm:pt modelId="{62B88399-7A4E-4A6E-9FC4-40742F180096}" type="pres">
      <dgm:prSet presAssocID="{9066228F-58A2-44DA-BF6D-E37200820026}" presName="childTx" presStyleLbl="bgAccFollow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F9815BC-611E-47CF-85F5-052741A839C0}" type="pres">
      <dgm:prSet presAssocID="{F5714CE4-304A-463E-AD20-BBAD376DA33D}" presName="comp" presStyleCnt="0"/>
      <dgm:spPr/>
    </dgm:pt>
    <dgm:pt modelId="{330E8D4A-FEB5-4AD6-A05A-41945A95B84A}" type="pres">
      <dgm:prSet presAssocID="{F5714CE4-304A-463E-AD20-BBAD376DA33D}" presName="child" presStyleLbl="bgAccFollowNode1" presStyleIdx="6" presStyleCnt="10" custScaleX="123229" custLinFactNeighborX="-3912" custLinFactNeighborY="-22076"/>
      <dgm:spPr/>
      <dgm:t>
        <a:bodyPr/>
        <a:lstStyle/>
        <a:p>
          <a:endParaRPr lang="en-CA"/>
        </a:p>
      </dgm:t>
    </dgm:pt>
    <dgm:pt modelId="{91B6D3D6-7295-4891-BC52-67BB49EFEA66}" type="pres">
      <dgm:prSet presAssocID="{F5714CE4-304A-463E-AD20-BBAD376DA33D}" presName="childTx" presStyleLbl="bgAccFollow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F7663C9-8D2C-4598-B5A7-B405630EF209}" type="pres">
      <dgm:prSet presAssocID="{A8ABCAAD-1017-482D-A732-0B8E660797A5}" presName="negSpace" presStyleCnt="0"/>
      <dgm:spPr/>
    </dgm:pt>
    <dgm:pt modelId="{A477FDAD-0A7C-4F5E-B3FB-DB7160292979}" type="pres">
      <dgm:prSet presAssocID="{A8ABCAAD-1017-482D-A732-0B8E660797A5}" presName="circle" presStyleLbl="node1" presStyleIdx="1" presStyleCnt="3" custScaleX="112453" custScaleY="112453" custLinFactNeighborX="-44262" custLinFactNeighborY="-64929"/>
      <dgm:spPr/>
    </dgm:pt>
    <dgm:pt modelId="{1BB4CE5F-7616-4317-9B0E-679971AF1BF7}" type="pres">
      <dgm:prSet presAssocID="{EEC5E542-C48D-41EE-83B7-6396B63A9CE5}" presName="transSpace" presStyleCnt="0"/>
      <dgm:spPr/>
    </dgm:pt>
    <dgm:pt modelId="{78F3F6E2-1752-4DAC-BD98-CBD43E03F105}" type="pres">
      <dgm:prSet presAssocID="{E13B5F0D-2635-44B4-9A94-040A2F70320C}" presName="posSpace" presStyleCnt="0"/>
      <dgm:spPr/>
    </dgm:pt>
    <dgm:pt modelId="{360957E9-0088-47D3-BD1D-C40CDDAE3667}" type="pres">
      <dgm:prSet presAssocID="{E13B5F0D-2635-44B4-9A94-040A2F70320C}" presName="vertFlow" presStyleCnt="0"/>
      <dgm:spPr/>
    </dgm:pt>
    <dgm:pt modelId="{BD1E57D4-8E7F-417A-A0B3-31D1BEAAF444}" type="pres">
      <dgm:prSet presAssocID="{E13B5F0D-2635-44B4-9A94-040A2F70320C}" presName="topSpace" presStyleCnt="0"/>
      <dgm:spPr/>
    </dgm:pt>
    <dgm:pt modelId="{F49049C3-3576-4FBA-AA75-AF031D249533}" type="pres">
      <dgm:prSet presAssocID="{E13B5F0D-2635-44B4-9A94-040A2F70320C}" presName="firstComp" presStyleCnt="0"/>
      <dgm:spPr/>
    </dgm:pt>
    <dgm:pt modelId="{DE4E2F38-A5B3-4EB7-9435-170F11C01E29}" type="pres">
      <dgm:prSet presAssocID="{E13B5F0D-2635-44B4-9A94-040A2F70320C}" presName="firstChild" presStyleLbl="bgAccFollowNode1" presStyleIdx="7" presStyleCnt="10" custScaleX="122786" custLinFactNeighborX="-33460" custLinFactNeighborY="-24847"/>
      <dgm:spPr/>
      <dgm:t>
        <a:bodyPr/>
        <a:lstStyle/>
        <a:p>
          <a:endParaRPr lang="en-CA"/>
        </a:p>
      </dgm:t>
    </dgm:pt>
    <dgm:pt modelId="{5225622D-082D-47A3-A664-E2C414D78BEA}" type="pres">
      <dgm:prSet presAssocID="{E13B5F0D-2635-44B4-9A94-040A2F70320C}" presName="firstChildTx" presStyleLbl="bgAccFollow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C91F1B-BF2B-49AC-9AFB-C12472AC8CDF}" type="pres">
      <dgm:prSet presAssocID="{CBE2879A-E5AE-4B74-9BCF-C2684B3BFC7B}" presName="comp" presStyleCnt="0"/>
      <dgm:spPr/>
    </dgm:pt>
    <dgm:pt modelId="{D25F9E00-110E-478B-BC9E-1585507F8F6C}" type="pres">
      <dgm:prSet presAssocID="{CBE2879A-E5AE-4B74-9BCF-C2684B3BFC7B}" presName="child" presStyleLbl="bgAccFollowNode1" presStyleIdx="8" presStyleCnt="10" custScaleX="122827" custLinFactNeighborX="-33481" custLinFactNeighborY="-23986"/>
      <dgm:spPr/>
      <dgm:t>
        <a:bodyPr/>
        <a:lstStyle/>
        <a:p>
          <a:endParaRPr lang="en-CA"/>
        </a:p>
      </dgm:t>
    </dgm:pt>
    <dgm:pt modelId="{0C3B3CD0-44CD-4232-BA37-DC2C27926F9E}" type="pres">
      <dgm:prSet presAssocID="{CBE2879A-E5AE-4B74-9BCF-C2684B3BFC7B}" presName="childTx" presStyleLbl="bgAccFollow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0AC787-52EF-4D43-9EC4-CB75DD9DB1D9}" type="pres">
      <dgm:prSet presAssocID="{2BF783FF-DBE8-45E9-830A-630D4B3BEF0B}" presName="comp" presStyleCnt="0"/>
      <dgm:spPr/>
    </dgm:pt>
    <dgm:pt modelId="{AFFAF80B-5566-473A-9EB1-3FF897E72EB9}" type="pres">
      <dgm:prSet presAssocID="{2BF783FF-DBE8-45E9-830A-630D4B3BEF0B}" presName="child" presStyleLbl="bgAccFollowNode1" presStyleIdx="9" presStyleCnt="10" custScaleX="122827" custLinFactNeighborX="-33490" custLinFactNeighborY="-22621"/>
      <dgm:spPr/>
    </dgm:pt>
    <dgm:pt modelId="{C612177F-9C6B-40AC-8844-AE4F1ACFFAB0}" type="pres">
      <dgm:prSet presAssocID="{2BF783FF-DBE8-45E9-830A-630D4B3BEF0B}" presName="childTx" presStyleLbl="bgAccFollowNode1" presStyleIdx="9" presStyleCnt="10">
        <dgm:presLayoutVars>
          <dgm:bulletEnabled val="1"/>
        </dgm:presLayoutVars>
      </dgm:prSet>
      <dgm:spPr/>
    </dgm:pt>
    <dgm:pt modelId="{8952E5D8-B728-461B-95D7-727F23DB364B}" type="pres">
      <dgm:prSet presAssocID="{E13B5F0D-2635-44B4-9A94-040A2F70320C}" presName="negSpace" presStyleCnt="0"/>
      <dgm:spPr/>
    </dgm:pt>
    <dgm:pt modelId="{C0B1C1AA-9751-4C8B-B853-16156A6FFB51}" type="pres">
      <dgm:prSet presAssocID="{E13B5F0D-2635-44B4-9A94-040A2F70320C}" presName="circle" presStyleLbl="node1" presStyleIdx="2" presStyleCnt="3" custScaleX="105090" custScaleY="105090" custLinFactNeighborX="-39455" custLinFactNeighborY="-63218"/>
      <dgm:spPr/>
    </dgm:pt>
  </dgm:ptLst>
  <dgm:cxnLst>
    <dgm:cxn modelId="{F70471E5-4C93-4415-93AE-55000A23B928}" type="presOf" srcId="{D7A7EBF2-9DDF-4A79-B42D-0342C1EEA0AA}" destId="{B91FD201-390C-466B-99EC-074CF2684F5B}" srcOrd="0" destOrd="0" presId="urn:microsoft.com/office/officeart/2005/8/layout/hList9"/>
    <dgm:cxn modelId="{C4A65247-83A5-440C-AD93-86E7FC17EBD7}" type="presOf" srcId="{2E1446E1-E030-4D29-AD26-61EA022086E5}" destId="{DE4E2F38-A5B3-4EB7-9435-170F11C01E29}" srcOrd="0" destOrd="0" presId="urn:microsoft.com/office/officeart/2005/8/layout/hList9"/>
    <dgm:cxn modelId="{C18C3563-B231-4153-875B-86ACCE841319}" type="presOf" srcId="{8A15BB68-C509-477A-B3FD-9271E0022B4B}" destId="{1BC3BC53-BAA3-439E-AA1B-FA6FC80B9C20}" srcOrd="1" destOrd="0" presId="urn:microsoft.com/office/officeart/2005/8/layout/hList9"/>
    <dgm:cxn modelId="{144EF8B4-35FE-4266-82A2-001F2751A34D}" type="presOf" srcId="{9066228F-58A2-44DA-BF6D-E37200820026}" destId="{453724EF-0A22-4114-9F38-78B01C71AFF6}" srcOrd="0" destOrd="0" presId="urn:microsoft.com/office/officeart/2005/8/layout/hList9"/>
    <dgm:cxn modelId="{29109C8C-1D7C-4486-9810-2554A7A4438C}" srcId="{13923BFF-502D-495E-AEB5-AF3915E33F3F}" destId="{6C1B8D8C-BC34-47E4-B6B7-0CC4A2551349}" srcOrd="0" destOrd="0" parTransId="{EDA1948F-ABED-48F5-83B0-C8F74BBA3BE7}" sibTransId="{88CAAAAD-CF33-4DA2-9C6C-5BE4E116B0FA}"/>
    <dgm:cxn modelId="{310C9F5C-EB51-40B2-B466-49FC38B82BAE}" srcId="{A8ABCAAD-1017-482D-A732-0B8E660797A5}" destId="{F5714CE4-304A-463E-AD20-BBAD376DA33D}" srcOrd="2" destOrd="0" parTransId="{2C13030E-BB12-40D7-8FD5-83B67D18772C}" sibTransId="{2BD7C347-B642-41A0-B973-7916D5113CB8}"/>
    <dgm:cxn modelId="{3FC29902-452E-4968-9AFD-2D7D4457D591}" type="presOf" srcId="{A8ABCAAD-1017-482D-A732-0B8E660797A5}" destId="{A477FDAD-0A7C-4F5E-B3FB-DB7160292979}" srcOrd="0" destOrd="0" presId="urn:microsoft.com/office/officeart/2005/8/layout/hList9"/>
    <dgm:cxn modelId="{C9A9F089-2AE9-411B-9E98-A3B48FFFEC11}" srcId="{A8ABCAAD-1017-482D-A732-0B8E660797A5}" destId="{9066228F-58A2-44DA-BF6D-E37200820026}" srcOrd="1" destOrd="0" parTransId="{825DD765-1229-4D2D-AC24-655E9FA60A9D}" sibTransId="{C2FFB49E-A456-4004-9B4F-90C5B305DA8D}"/>
    <dgm:cxn modelId="{E72F7034-5E18-4BD9-B478-5F5F8B6623B5}" srcId="{13923BFF-502D-495E-AEB5-AF3915E33F3F}" destId="{E13B5F0D-2635-44B4-9A94-040A2F70320C}" srcOrd="2" destOrd="0" parTransId="{CC5D3247-0348-4551-93D0-186163BD5ABC}" sibTransId="{B6AC734E-9660-44A5-9984-39AA37183D83}"/>
    <dgm:cxn modelId="{150AF9DB-F302-436A-AA70-B5501A78D2A9}" srcId="{E13B5F0D-2635-44B4-9A94-040A2F70320C}" destId="{2BF783FF-DBE8-45E9-830A-630D4B3BEF0B}" srcOrd="2" destOrd="0" parTransId="{CC0B4390-E128-4AC4-822A-D5251B39E52F}" sibTransId="{14B7EE47-CE79-4E92-B834-7473FF4A0B20}"/>
    <dgm:cxn modelId="{235B98D7-2281-45A2-872F-B529F5A9AF84}" srcId="{6C1B8D8C-BC34-47E4-B6B7-0CC4A2551349}" destId="{8A15BB68-C509-477A-B3FD-9271E0022B4B}" srcOrd="0" destOrd="0" parTransId="{FC532648-6CF5-4188-AD9C-463C30F77AD8}" sibTransId="{AE37640E-DBB7-43D1-88D7-29F8CA6186D7}"/>
    <dgm:cxn modelId="{28DED9C0-FD51-4EDB-8E95-377A63EBD2ED}" type="presOf" srcId="{8A15BB68-C509-477A-B3FD-9271E0022B4B}" destId="{C7C188B6-8526-4DAF-B5DA-A5D01C5EBD0F}" srcOrd="0" destOrd="0" presId="urn:microsoft.com/office/officeart/2005/8/layout/hList9"/>
    <dgm:cxn modelId="{211E1C7D-4E21-44B5-A4D0-108128FC9682}" type="presOf" srcId="{2FCA6D3E-D85C-482E-9662-809C68B08997}" destId="{907401A2-3374-4B60-B9D3-AC45309DDB89}" srcOrd="1" destOrd="0" presId="urn:microsoft.com/office/officeart/2005/8/layout/hList9"/>
    <dgm:cxn modelId="{8880D902-2350-406B-B9FE-7F9B4A520A16}" type="presOf" srcId="{2FCA6D3E-D85C-482E-9662-809C68B08997}" destId="{4A7B62C6-571B-4998-BCEA-5A5D7338FD5D}" srcOrd="0" destOrd="0" presId="urn:microsoft.com/office/officeart/2005/8/layout/hList9"/>
    <dgm:cxn modelId="{A4DD57FC-D25E-4F3F-AEA7-FB6AB023FED8}" type="presOf" srcId="{263D64E3-D1B3-4680-AD3E-A70D24143F2A}" destId="{D5A45974-3C9C-40A1-AC77-708A977E165F}" srcOrd="1" destOrd="0" presId="urn:microsoft.com/office/officeart/2005/8/layout/hList9"/>
    <dgm:cxn modelId="{73A63D32-229F-4CB9-BB58-945686029DE1}" type="presOf" srcId="{263D64E3-D1B3-4680-AD3E-A70D24143F2A}" destId="{E727482E-EC71-4C03-B921-502D7FC27B23}" srcOrd="0" destOrd="0" presId="urn:microsoft.com/office/officeart/2005/8/layout/hList9"/>
    <dgm:cxn modelId="{D15ECB75-36A8-4A98-86D3-4FFFC7F456C4}" type="presOf" srcId="{F5714CE4-304A-463E-AD20-BBAD376DA33D}" destId="{91B6D3D6-7295-4891-BC52-67BB49EFEA66}" srcOrd="1" destOrd="0" presId="urn:microsoft.com/office/officeart/2005/8/layout/hList9"/>
    <dgm:cxn modelId="{27D4A7BF-05A2-4F10-90A3-D69AF6A7B842}" type="presOf" srcId="{9066228F-58A2-44DA-BF6D-E37200820026}" destId="{62B88399-7A4E-4A6E-9FC4-40742F180096}" srcOrd="1" destOrd="0" presId="urn:microsoft.com/office/officeart/2005/8/layout/hList9"/>
    <dgm:cxn modelId="{9CB5A1E5-264E-4952-93B4-D00AE7F86F81}" srcId="{6C1B8D8C-BC34-47E4-B6B7-0CC4A2551349}" destId="{D7A7EBF2-9DDF-4A79-B42D-0342C1EEA0AA}" srcOrd="1" destOrd="0" parTransId="{5ABA0340-078A-499C-A032-AAD2D1A920E6}" sibTransId="{15E93686-6073-4A0E-BC9A-A1B6E1847F20}"/>
    <dgm:cxn modelId="{46AF3055-1BCA-4A58-828D-F484550A4D70}" type="presOf" srcId="{45616BCA-CE76-4555-8F4F-BAEFD1DAC7C6}" destId="{24F75759-9B73-4AA1-802B-1ED1F388BAA9}" srcOrd="0" destOrd="0" presId="urn:microsoft.com/office/officeart/2005/8/layout/hList9"/>
    <dgm:cxn modelId="{F09DEEDD-A872-49FC-A3F6-E86CE5B017CC}" type="presOf" srcId="{13923BFF-502D-495E-AEB5-AF3915E33F3F}" destId="{6B550F5B-FF88-4784-9D30-FF19D420725E}" srcOrd="0" destOrd="0" presId="urn:microsoft.com/office/officeart/2005/8/layout/hList9"/>
    <dgm:cxn modelId="{D71947DB-3FF3-4C45-8829-FF07A2DF5BC7}" type="presOf" srcId="{2BF783FF-DBE8-45E9-830A-630D4B3BEF0B}" destId="{C612177F-9C6B-40AC-8844-AE4F1ACFFAB0}" srcOrd="1" destOrd="0" presId="urn:microsoft.com/office/officeart/2005/8/layout/hList9"/>
    <dgm:cxn modelId="{75EDC8B4-20D2-4891-A067-2D346474696C}" type="presOf" srcId="{2E1446E1-E030-4D29-AD26-61EA022086E5}" destId="{5225622D-082D-47A3-A664-E2C414D78BEA}" srcOrd="1" destOrd="0" presId="urn:microsoft.com/office/officeart/2005/8/layout/hList9"/>
    <dgm:cxn modelId="{E509A5E9-CDC2-40CC-8076-1D55179AA6E9}" srcId="{E13B5F0D-2635-44B4-9A94-040A2F70320C}" destId="{2E1446E1-E030-4D29-AD26-61EA022086E5}" srcOrd="0" destOrd="0" parTransId="{2DA41246-BBB2-41CB-B6B7-145D558250AA}" sibTransId="{98725DFD-0753-4C2F-9764-DB7F15D43BBD}"/>
    <dgm:cxn modelId="{AFB8DCBC-3D68-4364-85F3-71ABB476A728}" srcId="{E13B5F0D-2635-44B4-9A94-040A2F70320C}" destId="{CBE2879A-E5AE-4B74-9BCF-C2684B3BFC7B}" srcOrd="1" destOrd="0" parTransId="{379B2E88-1ACD-4676-B191-F08C46088030}" sibTransId="{DE4E229D-AA3C-442E-91C5-C3507A689403}"/>
    <dgm:cxn modelId="{1413F5D0-AECF-4D51-A7AA-49BA425F863D}" type="presOf" srcId="{6C1B8D8C-BC34-47E4-B6B7-0CC4A2551349}" destId="{A41C54F9-854D-4F00-8AB6-C45CC98E5C16}" srcOrd="0" destOrd="0" presId="urn:microsoft.com/office/officeart/2005/8/layout/hList9"/>
    <dgm:cxn modelId="{4A60E8A2-7B1C-409B-9546-989BBA7F40A8}" type="presOf" srcId="{E13B5F0D-2635-44B4-9A94-040A2F70320C}" destId="{C0B1C1AA-9751-4C8B-B853-16156A6FFB51}" srcOrd="0" destOrd="0" presId="urn:microsoft.com/office/officeart/2005/8/layout/hList9"/>
    <dgm:cxn modelId="{BF6D7B5D-454E-46A5-B9A2-F99140023FF8}" type="presOf" srcId="{45616BCA-CE76-4555-8F4F-BAEFD1DAC7C6}" destId="{5BF94AF6-69F6-4461-B3C4-63DF974D445E}" srcOrd="1" destOrd="0" presId="urn:microsoft.com/office/officeart/2005/8/layout/hList9"/>
    <dgm:cxn modelId="{08549148-D2F1-4A89-8AE8-4C2C84407145}" type="presOf" srcId="{2BF783FF-DBE8-45E9-830A-630D4B3BEF0B}" destId="{AFFAF80B-5566-473A-9EB1-3FF897E72EB9}" srcOrd="0" destOrd="0" presId="urn:microsoft.com/office/officeart/2005/8/layout/hList9"/>
    <dgm:cxn modelId="{3733CC1C-8067-44EB-8F78-17A7E801A3EB}" srcId="{6C1B8D8C-BC34-47E4-B6B7-0CC4A2551349}" destId="{45616BCA-CE76-4555-8F4F-BAEFD1DAC7C6}" srcOrd="3" destOrd="0" parTransId="{3C34C906-4A8F-4549-8DEC-1EB5D061BDC4}" sibTransId="{70F9BB1A-7C9E-48D1-8C3B-5B9AC8BE6108}"/>
    <dgm:cxn modelId="{0AFC6E6E-7419-415D-9F97-D17E5FC554DD}" srcId="{A8ABCAAD-1017-482D-A732-0B8E660797A5}" destId="{263D64E3-D1B3-4680-AD3E-A70D24143F2A}" srcOrd="0" destOrd="0" parTransId="{7EE73D0A-0D97-46A3-9113-B543751A2D87}" sibTransId="{E6E18FB6-A35D-4270-A528-ACAE6086DEC4}"/>
    <dgm:cxn modelId="{F65F9E30-5A8E-433F-BE82-369F9251D255}" type="presOf" srcId="{CBE2879A-E5AE-4B74-9BCF-C2684B3BFC7B}" destId="{0C3B3CD0-44CD-4232-BA37-DC2C27926F9E}" srcOrd="1" destOrd="0" presId="urn:microsoft.com/office/officeart/2005/8/layout/hList9"/>
    <dgm:cxn modelId="{2A5025EC-647C-4D3A-B8DF-B155CCE4B95A}" type="presOf" srcId="{F5714CE4-304A-463E-AD20-BBAD376DA33D}" destId="{330E8D4A-FEB5-4AD6-A05A-41945A95B84A}" srcOrd="0" destOrd="0" presId="urn:microsoft.com/office/officeart/2005/8/layout/hList9"/>
    <dgm:cxn modelId="{BB8F5FED-8AF8-41B8-993A-56A64EACFDBA}" srcId="{6C1B8D8C-BC34-47E4-B6B7-0CC4A2551349}" destId="{2FCA6D3E-D85C-482E-9662-809C68B08997}" srcOrd="2" destOrd="0" parTransId="{7AB1A1F0-3DEF-4540-945A-C21EA7832157}" sibTransId="{4E5B232A-C523-48F2-9EBE-FE815C02762A}"/>
    <dgm:cxn modelId="{652C0216-C5BC-487F-B828-3B1DF0EF371F}" type="presOf" srcId="{D7A7EBF2-9DDF-4A79-B42D-0342C1EEA0AA}" destId="{C89D558F-41F7-409F-8113-862638EA04A2}" srcOrd="1" destOrd="0" presId="urn:microsoft.com/office/officeart/2005/8/layout/hList9"/>
    <dgm:cxn modelId="{78618E51-8AD8-4255-B637-81085205DC05}" srcId="{13923BFF-502D-495E-AEB5-AF3915E33F3F}" destId="{A8ABCAAD-1017-482D-A732-0B8E660797A5}" srcOrd="1" destOrd="0" parTransId="{F319E434-0802-4321-BA9C-FF94528D79C9}" sibTransId="{EEC5E542-C48D-41EE-83B7-6396B63A9CE5}"/>
    <dgm:cxn modelId="{F56D8144-464B-4E01-8E30-2FF805EC957A}" type="presOf" srcId="{CBE2879A-E5AE-4B74-9BCF-C2684B3BFC7B}" destId="{D25F9E00-110E-478B-BC9E-1585507F8F6C}" srcOrd="0" destOrd="0" presId="urn:microsoft.com/office/officeart/2005/8/layout/hList9"/>
    <dgm:cxn modelId="{833188B0-AA22-4AE4-AA97-2A5D0879D8C4}" type="presParOf" srcId="{6B550F5B-FF88-4784-9D30-FF19D420725E}" destId="{00073C25-F4D2-4E08-A2B5-D58E51D618EE}" srcOrd="0" destOrd="0" presId="urn:microsoft.com/office/officeart/2005/8/layout/hList9"/>
    <dgm:cxn modelId="{90E577C1-069B-40D8-81B0-140FAF7BA1B2}" type="presParOf" srcId="{6B550F5B-FF88-4784-9D30-FF19D420725E}" destId="{431F9C0B-6301-4AD5-BC47-DF32A155319F}" srcOrd="1" destOrd="0" presId="urn:microsoft.com/office/officeart/2005/8/layout/hList9"/>
    <dgm:cxn modelId="{1C977CB9-1704-42BF-81C4-734F7CD3D66B}" type="presParOf" srcId="{431F9C0B-6301-4AD5-BC47-DF32A155319F}" destId="{FE342A2D-68BF-487F-BE61-054CF1446F91}" srcOrd="0" destOrd="0" presId="urn:microsoft.com/office/officeart/2005/8/layout/hList9"/>
    <dgm:cxn modelId="{E41574B5-CE21-4B5F-96B1-0E949DC33A2C}" type="presParOf" srcId="{431F9C0B-6301-4AD5-BC47-DF32A155319F}" destId="{D9C952D5-EAC0-4851-AB19-4FA801D14011}" srcOrd="1" destOrd="0" presId="urn:microsoft.com/office/officeart/2005/8/layout/hList9"/>
    <dgm:cxn modelId="{FE4E667A-B350-4C94-B50B-1C51A1F6D366}" type="presParOf" srcId="{D9C952D5-EAC0-4851-AB19-4FA801D14011}" destId="{C7C188B6-8526-4DAF-B5DA-A5D01C5EBD0F}" srcOrd="0" destOrd="0" presId="urn:microsoft.com/office/officeart/2005/8/layout/hList9"/>
    <dgm:cxn modelId="{FB8E9A3A-AE7F-4C5B-B43F-4602F7F596A2}" type="presParOf" srcId="{D9C952D5-EAC0-4851-AB19-4FA801D14011}" destId="{1BC3BC53-BAA3-439E-AA1B-FA6FC80B9C20}" srcOrd="1" destOrd="0" presId="urn:microsoft.com/office/officeart/2005/8/layout/hList9"/>
    <dgm:cxn modelId="{4AF370C9-61F7-4CD9-AC67-0131BB124E57}" type="presParOf" srcId="{431F9C0B-6301-4AD5-BC47-DF32A155319F}" destId="{3CCC5935-2F1C-48BB-829D-E2B4324D20AB}" srcOrd="2" destOrd="0" presId="urn:microsoft.com/office/officeart/2005/8/layout/hList9"/>
    <dgm:cxn modelId="{ABB7EFB4-AF77-4A02-A6EC-1060D414A5E6}" type="presParOf" srcId="{3CCC5935-2F1C-48BB-829D-E2B4324D20AB}" destId="{B91FD201-390C-466B-99EC-074CF2684F5B}" srcOrd="0" destOrd="0" presId="urn:microsoft.com/office/officeart/2005/8/layout/hList9"/>
    <dgm:cxn modelId="{CF8A5081-1A3E-41B0-B0EE-737D115203A1}" type="presParOf" srcId="{3CCC5935-2F1C-48BB-829D-E2B4324D20AB}" destId="{C89D558F-41F7-409F-8113-862638EA04A2}" srcOrd="1" destOrd="0" presId="urn:microsoft.com/office/officeart/2005/8/layout/hList9"/>
    <dgm:cxn modelId="{F2926132-8E88-4D8F-82A7-BA0B63D14D24}" type="presParOf" srcId="{431F9C0B-6301-4AD5-BC47-DF32A155319F}" destId="{4CA5E589-B94F-4822-AA16-852F6DCF4260}" srcOrd="3" destOrd="0" presId="urn:microsoft.com/office/officeart/2005/8/layout/hList9"/>
    <dgm:cxn modelId="{BDCDB8B6-A047-420D-90C3-A237E5114DC2}" type="presParOf" srcId="{4CA5E589-B94F-4822-AA16-852F6DCF4260}" destId="{4A7B62C6-571B-4998-BCEA-5A5D7338FD5D}" srcOrd="0" destOrd="0" presId="urn:microsoft.com/office/officeart/2005/8/layout/hList9"/>
    <dgm:cxn modelId="{02414F73-3B3F-4E81-835C-68759EED8247}" type="presParOf" srcId="{4CA5E589-B94F-4822-AA16-852F6DCF4260}" destId="{907401A2-3374-4B60-B9D3-AC45309DDB89}" srcOrd="1" destOrd="0" presId="urn:microsoft.com/office/officeart/2005/8/layout/hList9"/>
    <dgm:cxn modelId="{07946040-C7EE-48A6-B2A8-7F2BB2FE4BE6}" type="presParOf" srcId="{431F9C0B-6301-4AD5-BC47-DF32A155319F}" destId="{D003549C-D204-4FD9-A58E-106B91457AAA}" srcOrd="4" destOrd="0" presId="urn:microsoft.com/office/officeart/2005/8/layout/hList9"/>
    <dgm:cxn modelId="{0B93B020-B39C-4468-AD8C-78888B4E535F}" type="presParOf" srcId="{D003549C-D204-4FD9-A58E-106B91457AAA}" destId="{24F75759-9B73-4AA1-802B-1ED1F388BAA9}" srcOrd="0" destOrd="0" presId="urn:microsoft.com/office/officeart/2005/8/layout/hList9"/>
    <dgm:cxn modelId="{7F4D66F1-30D2-4D35-818F-3CE6B4C83DC6}" type="presParOf" srcId="{D003549C-D204-4FD9-A58E-106B91457AAA}" destId="{5BF94AF6-69F6-4461-B3C4-63DF974D445E}" srcOrd="1" destOrd="0" presId="urn:microsoft.com/office/officeart/2005/8/layout/hList9"/>
    <dgm:cxn modelId="{EB85EDE4-7125-4C04-A08B-C448E20136A1}" type="presParOf" srcId="{6B550F5B-FF88-4784-9D30-FF19D420725E}" destId="{E92086E7-286C-45D3-8E24-D1134937015E}" srcOrd="2" destOrd="0" presId="urn:microsoft.com/office/officeart/2005/8/layout/hList9"/>
    <dgm:cxn modelId="{F8F4FA01-D4E8-4D6F-9309-B2FDE4A0FBCC}" type="presParOf" srcId="{6B550F5B-FF88-4784-9D30-FF19D420725E}" destId="{A41C54F9-854D-4F00-8AB6-C45CC98E5C16}" srcOrd="3" destOrd="0" presId="urn:microsoft.com/office/officeart/2005/8/layout/hList9"/>
    <dgm:cxn modelId="{7A180E1F-C92F-452B-B989-E4B2588BE7E3}" type="presParOf" srcId="{6B550F5B-FF88-4784-9D30-FF19D420725E}" destId="{C7BD889A-A4B7-405F-AEF6-72C1FD1D5F32}" srcOrd="4" destOrd="0" presId="urn:microsoft.com/office/officeart/2005/8/layout/hList9"/>
    <dgm:cxn modelId="{A19A48B3-3DDE-40AD-AA02-CF5410B9CA6A}" type="presParOf" srcId="{6B550F5B-FF88-4784-9D30-FF19D420725E}" destId="{5C187DAC-6EB7-45B2-82B2-05D3CD1A4835}" srcOrd="5" destOrd="0" presId="urn:microsoft.com/office/officeart/2005/8/layout/hList9"/>
    <dgm:cxn modelId="{8665D409-DCBD-4303-8C77-4F8EBD0F410C}" type="presParOf" srcId="{6B550F5B-FF88-4784-9D30-FF19D420725E}" destId="{DE1AEDD1-2018-4C49-B22E-431181917EF4}" srcOrd="6" destOrd="0" presId="urn:microsoft.com/office/officeart/2005/8/layout/hList9"/>
    <dgm:cxn modelId="{603BEDAF-0047-45DE-A17E-AEDF6B63097B}" type="presParOf" srcId="{DE1AEDD1-2018-4C49-B22E-431181917EF4}" destId="{824C61E3-BB4E-42B6-8A40-B4541AF9A0B6}" srcOrd="0" destOrd="0" presId="urn:microsoft.com/office/officeart/2005/8/layout/hList9"/>
    <dgm:cxn modelId="{DE11DDEE-5F61-4AB9-92A5-4D97CEE0BD6D}" type="presParOf" srcId="{DE1AEDD1-2018-4C49-B22E-431181917EF4}" destId="{12C3F740-FED6-41A0-B4FC-9859DC270827}" srcOrd="1" destOrd="0" presId="urn:microsoft.com/office/officeart/2005/8/layout/hList9"/>
    <dgm:cxn modelId="{42C8EB46-FE04-4575-A7F5-5466790CB55A}" type="presParOf" srcId="{12C3F740-FED6-41A0-B4FC-9859DC270827}" destId="{E727482E-EC71-4C03-B921-502D7FC27B23}" srcOrd="0" destOrd="0" presId="urn:microsoft.com/office/officeart/2005/8/layout/hList9"/>
    <dgm:cxn modelId="{EA68CAC0-9C30-45FF-ADF7-2BD7D4C97617}" type="presParOf" srcId="{12C3F740-FED6-41A0-B4FC-9859DC270827}" destId="{D5A45974-3C9C-40A1-AC77-708A977E165F}" srcOrd="1" destOrd="0" presId="urn:microsoft.com/office/officeart/2005/8/layout/hList9"/>
    <dgm:cxn modelId="{9DB59310-1278-4FCA-8BA2-70466FBDE916}" type="presParOf" srcId="{DE1AEDD1-2018-4C49-B22E-431181917EF4}" destId="{AD5958E4-08C3-477B-AF9C-9B7BF670B457}" srcOrd="2" destOrd="0" presId="urn:microsoft.com/office/officeart/2005/8/layout/hList9"/>
    <dgm:cxn modelId="{F9D9B5C5-3E2E-478D-A2D4-316C955A4796}" type="presParOf" srcId="{AD5958E4-08C3-477B-AF9C-9B7BF670B457}" destId="{453724EF-0A22-4114-9F38-78B01C71AFF6}" srcOrd="0" destOrd="0" presId="urn:microsoft.com/office/officeart/2005/8/layout/hList9"/>
    <dgm:cxn modelId="{2DA66234-EA3D-4200-87F4-EABBA01BBD97}" type="presParOf" srcId="{AD5958E4-08C3-477B-AF9C-9B7BF670B457}" destId="{62B88399-7A4E-4A6E-9FC4-40742F180096}" srcOrd="1" destOrd="0" presId="urn:microsoft.com/office/officeart/2005/8/layout/hList9"/>
    <dgm:cxn modelId="{03F25AE4-4F0A-4336-9825-B179196C370F}" type="presParOf" srcId="{DE1AEDD1-2018-4C49-B22E-431181917EF4}" destId="{9F9815BC-611E-47CF-85F5-052741A839C0}" srcOrd="3" destOrd="0" presId="urn:microsoft.com/office/officeart/2005/8/layout/hList9"/>
    <dgm:cxn modelId="{D4B77D6B-78F6-4BF2-B99D-2900B9B13448}" type="presParOf" srcId="{9F9815BC-611E-47CF-85F5-052741A839C0}" destId="{330E8D4A-FEB5-4AD6-A05A-41945A95B84A}" srcOrd="0" destOrd="0" presId="urn:microsoft.com/office/officeart/2005/8/layout/hList9"/>
    <dgm:cxn modelId="{16AF6845-2D6E-4D0F-B716-C5B13C61EC80}" type="presParOf" srcId="{9F9815BC-611E-47CF-85F5-052741A839C0}" destId="{91B6D3D6-7295-4891-BC52-67BB49EFEA66}" srcOrd="1" destOrd="0" presId="urn:microsoft.com/office/officeart/2005/8/layout/hList9"/>
    <dgm:cxn modelId="{652057CF-63FF-4142-81D3-ED1BF1C2C4C6}" type="presParOf" srcId="{6B550F5B-FF88-4784-9D30-FF19D420725E}" destId="{8F7663C9-8D2C-4598-B5A7-B405630EF209}" srcOrd="7" destOrd="0" presId="urn:microsoft.com/office/officeart/2005/8/layout/hList9"/>
    <dgm:cxn modelId="{B52E1104-DAAB-4C7E-84EC-87D25323D676}" type="presParOf" srcId="{6B550F5B-FF88-4784-9D30-FF19D420725E}" destId="{A477FDAD-0A7C-4F5E-B3FB-DB7160292979}" srcOrd="8" destOrd="0" presId="urn:microsoft.com/office/officeart/2005/8/layout/hList9"/>
    <dgm:cxn modelId="{EA55885E-CD8A-4A46-B0F9-E9F863238F67}" type="presParOf" srcId="{6B550F5B-FF88-4784-9D30-FF19D420725E}" destId="{1BB4CE5F-7616-4317-9B0E-679971AF1BF7}" srcOrd="9" destOrd="0" presId="urn:microsoft.com/office/officeart/2005/8/layout/hList9"/>
    <dgm:cxn modelId="{24695419-7683-41D5-8F3C-3586A5B16877}" type="presParOf" srcId="{6B550F5B-FF88-4784-9D30-FF19D420725E}" destId="{78F3F6E2-1752-4DAC-BD98-CBD43E03F105}" srcOrd="10" destOrd="0" presId="urn:microsoft.com/office/officeart/2005/8/layout/hList9"/>
    <dgm:cxn modelId="{A2275CFF-BAB5-493D-AA96-710AC056FE1F}" type="presParOf" srcId="{6B550F5B-FF88-4784-9D30-FF19D420725E}" destId="{360957E9-0088-47D3-BD1D-C40CDDAE3667}" srcOrd="11" destOrd="0" presId="urn:microsoft.com/office/officeart/2005/8/layout/hList9"/>
    <dgm:cxn modelId="{29777142-8793-44B9-9BD5-E0BFEC089779}" type="presParOf" srcId="{360957E9-0088-47D3-BD1D-C40CDDAE3667}" destId="{BD1E57D4-8E7F-417A-A0B3-31D1BEAAF444}" srcOrd="0" destOrd="0" presId="urn:microsoft.com/office/officeart/2005/8/layout/hList9"/>
    <dgm:cxn modelId="{DF409080-120D-49D7-B4BE-327C0B177C72}" type="presParOf" srcId="{360957E9-0088-47D3-BD1D-C40CDDAE3667}" destId="{F49049C3-3576-4FBA-AA75-AF031D249533}" srcOrd="1" destOrd="0" presId="urn:microsoft.com/office/officeart/2005/8/layout/hList9"/>
    <dgm:cxn modelId="{27C2B253-A442-41C2-92E1-578F36A0E29E}" type="presParOf" srcId="{F49049C3-3576-4FBA-AA75-AF031D249533}" destId="{DE4E2F38-A5B3-4EB7-9435-170F11C01E29}" srcOrd="0" destOrd="0" presId="urn:microsoft.com/office/officeart/2005/8/layout/hList9"/>
    <dgm:cxn modelId="{CD5BE92D-FAE8-4C61-B8DA-6AD437EC5658}" type="presParOf" srcId="{F49049C3-3576-4FBA-AA75-AF031D249533}" destId="{5225622D-082D-47A3-A664-E2C414D78BEA}" srcOrd="1" destOrd="0" presId="urn:microsoft.com/office/officeart/2005/8/layout/hList9"/>
    <dgm:cxn modelId="{2044EFC1-8A83-4E84-BFBF-DB8C48B57360}" type="presParOf" srcId="{360957E9-0088-47D3-BD1D-C40CDDAE3667}" destId="{F3C91F1B-BF2B-49AC-9AFB-C12472AC8CDF}" srcOrd="2" destOrd="0" presId="urn:microsoft.com/office/officeart/2005/8/layout/hList9"/>
    <dgm:cxn modelId="{D121A0A5-B145-46D3-B5D8-3EFF9EDB54EA}" type="presParOf" srcId="{F3C91F1B-BF2B-49AC-9AFB-C12472AC8CDF}" destId="{D25F9E00-110E-478B-BC9E-1585507F8F6C}" srcOrd="0" destOrd="0" presId="urn:microsoft.com/office/officeart/2005/8/layout/hList9"/>
    <dgm:cxn modelId="{E216E6FA-EBE5-4196-84FE-D0C692E7EEDA}" type="presParOf" srcId="{F3C91F1B-BF2B-49AC-9AFB-C12472AC8CDF}" destId="{0C3B3CD0-44CD-4232-BA37-DC2C27926F9E}" srcOrd="1" destOrd="0" presId="urn:microsoft.com/office/officeart/2005/8/layout/hList9"/>
    <dgm:cxn modelId="{773FD1B1-55BC-4169-ABBE-A8362100FF29}" type="presParOf" srcId="{360957E9-0088-47D3-BD1D-C40CDDAE3667}" destId="{7F0AC787-52EF-4D43-9EC4-CB75DD9DB1D9}" srcOrd="3" destOrd="0" presId="urn:microsoft.com/office/officeart/2005/8/layout/hList9"/>
    <dgm:cxn modelId="{62C59591-0BE1-47A2-86B8-5E346F5AF85D}" type="presParOf" srcId="{7F0AC787-52EF-4D43-9EC4-CB75DD9DB1D9}" destId="{AFFAF80B-5566-473A-9EB1-3FF897E72EB9}" srcOrd="0" destOrd="0" presId="urn:microsoft.com/office/officeart/2005/8/layout/hList9"/>
    <dgm:cxn modelId="{89AE0FFD-6F29-4026-B8AE-0D6FC03ACCC0}" type="presParOf" srcId="{7F0AC787-52EF-4D43-9EC4-CB75DD9DB1D9}" destId="{C612177F-9C6B-40AC-8844-AE4F1ACFFAB0}" srcOrd="1" destOrd="0" presId="urn:microsoft.com/office/officeart/2005/8/layout/hList9"/>
    <dgm:cxn modelId="{BCA72BD0-A6FA-4E3B-A286-220E93FA3742}" type="presParOf" srcId="{6B550F5B-FF88-4784-9D30-FF19D420725E}" destId="{8952E5D8-B728-461B-95D7-727F23DB364B}" srcOrd="12" destOrd="0" presId="urn:microsoft.com/office/officeart/2005/8/layout/hList9"/>
    <dgm:cxn modelId="{80C3D304-FF87-466A-B647-5DAE6705916B}" type="presParOf" srcId="{6B550F5B-FF88-4784-9D30-FF19D420725E}" destId="{C0B1C1AA-9751-4C8B-B853-16156A6FFB5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188B6-8526-4DAF-B5DA-A5D01C5EBD0F}">
      <dsp:nvSpPr>
        <dsp:cNvPr id="0" name=""/>
        <dsp:cNvSpPr/>
      </dsp:nvSpPr>
      <dsp:spPr>
        <a:xfrm>
          <a:off x="439143" y="878630"/>
          <a:ext cx="2075944" cy="918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200" kern="1200" dirty="0" smtClean="0"/>
            <a:t>Wireless operator that has  access to millions of data trails perfect for analytics. </a:t>
          </a:r>
          <a:endParaRPr lang="en-CA" sz="1200" kern="1200" dirty="0"/>
        </a:p>
      </dsp:txBody>
      <dsp:txXfrm>
        <a:off x="771294" y="878630"/>
        <a:ext cx="1743793" cy="918425"/>
      </dsp:txXfrm>
    </dsp:sp>
    <dsp:sp modelId="{B91FD201-390C-466B-99EC-074CF2684F5B}">
      <dsp:nvSpPr>
        <dsp:cNvPr id="0" name=""/>
        <dsp:cNvSpPr/>
      </dsp:nvSpPr>
      <dsp:spPr>
        <a:xfrm>
          <a:off x="439143" y="1797055"/>
          <a:ext cx="2075944" cy="9184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Shares data with outside of firm</a:t>
          </a:r>
        </a:p>
      </dsp:txBody>
      <dsp:txXfrm>
        <a:off x="771294" y="1797055"/>
        <a:ext cx="1743793" cy="918425"/>
      </dsp:txXfrm>
    </dsp:sp>
    <dsp:sp modelId="{4A7B62C6-571B-4998-BCEA-5A5D7338FD5D}">
      <dsp:nvSpPr>
        <dsp:cNvPr id="0" name=""/>
        <dsp:cNvSpPr/>
      </dsp:nvSpPr>
      <dsp:spPr>
        <a:xfrm>
          <a:off x="439143" y="2715481"/>
          <a:ext cx="2075944" cy="9184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Sells customer information about mobile customers</a:t>
          </a:r>
          <a:endParaRPr lang="en-CA" sz="1400" kern="1200" dirty="0" smtClean="0"/>
        </a:p>
      </dsp:txBody>
      <dsp:txXfrm>
        <a:off x="771294" y="2715481"/>
        <a:ext cx="1743793" cy="918425"/>
      </dsp:txXfrm>
    </dsp:sp>
    <dsp:sp modelId="{24F75759-9B73-4AA1-802B-1ED1F388BAA9}">
      <dsp:nvSpPr>
        <dsp:cNvPr id="0" name=""/>
        <dsp:cNvSpPr/>
      </dsp:nvSpPr>
      <dsp:spPr>
        <a:xfrm>
          <a:off x="439143" y="3633906"/>
          <a:ext cx="2075944" cy="9184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smtClean="0"/>
            <a:t>Locations, activities, background and almost all other data is shared</a:t>
          </a:r>
          <a:endParaRPr lang="en-CA" sz="1400" kern="1200" dirty="0"/>
        </a:p>
      </dsp:txBody>
      <dsp:txXfrm>
        <a:off x="771294" y="3633906"/>
        <a:ext cx="1743793" cy="918425"/>
      </dsp:txXfrm>
    </dsp:sp>
    <dsp:sp modelId="{A41C54F9-854D-4F00-8AB6-C45CC98E5C16}">
      <dsp:nvSpPr>
        <dsp:cNvPr id="0" name=""/>
        <dsp:cNvSpPr/>
      </dsp:nvSpPr>
      <dsp:spPr>
        <a:xfrm>
          <a:off x="146647" y="72515"/>
          <a:ext cx="1008634" cy="100863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Verizon</a:t>
          </a:r>
          <a:endParaRPr lang="en-CA" sz="1800" kern="1200" dirty="0"/>
        </a:p>
      </dsp:txBody>
      <dsp:txXfrm>
        <a:off x="294358" y="220226"/>
        <a:ext cx="713212" cy="713212"/>
      </dsp:txXfrm>
    </dsp:sp>
    <dsp:sp modelId="{E727482E-EC71-4C03-B921-502D7FC27B23}">
      <dsp:nvSpPr>
        <dsp:cNvPr id="0" name=""/>
        <dsp:cNvSpPr/>
      </dsp:nvSpPr>
      <dsp:spPr>
        <a:xfrm>
          <a:off x="3166464" y="818105"/>
          <a:ext cx="2083434" cy="91842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Uses its Big Data for predictive analytics</a:t>
          </a:r>
          <a:endParaRPr lang="en-CA" sz="1400" kern="1200" dirty="0"/>
        </a:p>
      </dsp:txBody>
      <dsp:txXfrm>
        <a:off x="3499814" y="818105"/>
        <a:ext cx="1750085" cy="918425"/>
      </dsp:txXfrm>
    </dsp:sp>
    <dsp:sp modelId="{453724EF-0A22-4114-9F38-78B01C71AFF6}">
      <dsp:nvSpPr>
        <dsp:cNvPr id="0" name=""/>
        <dsp:cNvSpPr/>
      </dsp:nvSpPr>
      <dsp:spPr>
        <a:xfrm>
          <a:off x="3166464" y="1736531"/>
          <a:ext cx="2083434" cy="91842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Uses customer viewing data and determines their behavioural patterns</a:t>
          </a:r>
          <a:endParaRPr lang="en-CA" sz="1400" kern="1200" dirty="0"/>
        </a:p>
      </dsp:txBody>
      <dsp:txXfrm>
        <a:off x="3499814" y="1736531"/>
        <a:ext cx="1750085" cy="918425"/>
      </dsp:txXfrm>
    </dsp:sp>
    <dsp:sp modelId="{330E8D4A-FEB5-4AD6-A05A-41945A95B84A}">
      <dsp:nvSpPr>
        <dsp:cNvPr id="0" name=""/>
        <dsp:cNvSpPr/>
      </dsp:nvSpPr>
      <dsp:spPr>
        <a:xfrm>
          <a:off x="3171750" y="2654176"/>
          <a:ext cx="2090951" cy="91842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Creates new shows based on  this information</a:t>
          </a:r>
          <a:endParaRPr lang="en-CA" sz="1400" kern="1200" dirty="0"/>
        </a:p>
      </dsp:txBody>
      <dsp:txXfrm>
        <a:off x="3506302" y="2654176"/>
        <a:ext cx="1756399" cy="918425"/>
      </dsp:txXfrm>
    </dsp:sp>
    <dsp:sp modelId="{A477FDAD-0A7C-4F5E-B3FB-DB7160292979}">
      <dsp:nvSpPr>
        <dsp:cNvPr id="0" name=""/>
        <dsp:cNvSpPr/>
      </dsp:nvSpPr>
      <dsp:spPr>
        <a:xfrm>
          <a:off x="2608292" y="56863"/>
          <a:ext cx="1032280" cy="103228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err="1" smtClean="0"/>
            <a:t>NetFlix</a:t>
          </a:r>
          <a:endParaRPr lang="en-CA" sz="1800" kern="1200" dirty="0"/>
        </a:p>
      </dsp:txBody>
      <dsp:txXfrm>
        <a:off x="2759466" y="208037"/>
        <a:ext cx="729932" cy="729932"/>
      </dsp:txXfrm>
    </dsp:sp>
    <dsp:sp modelId="{DE4E2F38-A5B3-4EB7-9435-170F11C01E29}">
      <dsp:nvSpPr>
        <dsp:cNvPr id="0" name=""/>
        <dsp:cNvSpPr/>
      </dsp:nvSpPr>
      <dsp:spPr>
        <a:xfrm>
          <a:off x="5795810" y="791875"/>
          <a:ext cx="2076637" cy="9184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One of the largest Big Data users </a:t>
          </a:r>
          <a:endParaRPr lang="en-CA" sz="1400" kern="1200" dirty="0"/>
        </a:p>
      </dsp:txBody>
      <dsp:txXfrm>
        <a:off x="6128072" y="791875"/>
        <a:ext cx="1744375" cy="918425"/>
      </dsp:txXfrm>
    </dsp:sp>
    <dsp:sp modelId="{D25F9E00-110E-478B-BC9E-1585507F8F6C}">
      <dsp:nvSpPr>
        <dsp:cNvPr id="0" name=""/>
        <dsp:cNvSpPr/>
      </dsp:nvSpPr>
      <dsp:spPr>
        <a:xfrm>
          <a:off x="5795108" y="1718208"/>
          <a:ext cx="2077331" cy="91842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Search keywords are collected, analyzed, and google algorithms applied</a:t>
          </a:r>
          <a:endParaRPr lang="en-CA" sz="1400" kern="1200" dirty="0"/>
        </a:p>
      </dsp:txBody>
      <dsp:txXfrm>
        <a:off x="6127481" y="1718208"/>
        <a:ext cx="1744958" cy="918425"/>
      </dsp:txXfrm>
    </dsp:sp>
    <dsp:sp modelId="{AFFAF80B-5566-473A-9EB1-3FF897E72EB9}">
      <dsp:nvSpPr>
        <dsp:cNvPr id="0" name=""/>
        <dsp:cNvSpPr/>
      </dsp:nvSpPr>
      <dsp:spPr>
        <a:xfrm>
          <a:off x="5794956" y="2649170"/>
          <a:ext cx="2077331" cy="918425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400" kern="1200" dirty="0" smtClean="0"/>
            <a:t>Result is customized tailored advertising that follows the user in Google and other sites</a:t>
          </a:r>
          <a:endParaRPr lang="en-CA" sz="1400" kern="1200" dirty="0"/>
        </a:p>
      </dsp:txBody>
      <dsp:txXfrm>
        <a:off x="6127329" y="2649170"/>
        <a:ext cx="1744958" cy="918425"/>
      </dsp:txXfrm>
    </dsp:sp>
    <dsp:sp modelId="{C0B1C1AA-9751-4C8B-B853-16156A6FFB51}">
      <dsp:nvSpPr>
        <dsp:cNvPr id="0" name=""/>
        <dsp:cNvSpPr/>
      </dsp:nvSpPr>
      <dsp:spPr>
        <a:xfrm>
          <a:off x="5494347" y="72570"/>
          <a:ext cx="964690" cy="9646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 smtClean="0"/>
            <a:t>Google</a:t>
          </a:r>
          <a:endParaRPr lang="en-CA" sz="1800" kern="1200" dirty="0"/>
        </a:p>
      </dsp:txBody>
      <dsp:txXfrm>
        <a:off x="5635623" y="213846"/>
        <a:ext cx="682138" cy="682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3738-4DB8-4387-A503-BC25115CDA11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D74DE-F9E7-4262-9CB3-53FBDC6EF00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44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D74DE-F9E7-4262-9CB3-53FBDC6EF00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348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22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932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463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380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8269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9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69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45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79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12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748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BF0F3-4039-4120-8BC7-684DDCB60657}" type="datetimeFigureOut">
              <a:rPr lang="en-CA" smtClean="0"/>
              <a:t>2015-12-13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A0A4-A4EE-405D-BFDF-7C19F4DE1BB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386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hyperlink" Target="http://www.ibmbigdatahub.com/sites/default/files/whitepapers_reports_file/TCG%20Study%20Report%20-%20Ethics%20for%20BD&amp;A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3122" y="4792242"/>
            <a:ext cx="7772400" cy="379866"/>
          </a:xfrm>
        </p:spPr>
        <p:txBody>
          <a:bodyPr>
            <a:normAutofit fontScale="90000"/>
          </a:bodyPr>
          <a:lstStyle/>
          <a:p>
            <a:r>
              <a:rPr lang="en-CA" sz="2400" b="1" dirty="0">
                <a:solidFill>
                  <a:schemeClr val="accent2"/>
                </a:solidFill>
              </a:rPr>
              <a:t>Big Data Analytics: An Ethical </a:t>
            </a:r>
            <a:r>
              <a:rPr lang="en-CA" sz="2400" b="1" dirty="0" smtClean="0">
                <a:solidFill>
                  <a:schemeClr val="accent2"/>
                </a:solidFill>
              </a:rPr>
              <a:t>Question</a:t>
            </a:r>
            <a:endParaRPr lang="en-CA" sz="2400" b="1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0302" y="5510148"/>
            <a:ext cx="6858000" cy="9093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Leah </a:t>
            </a:r>
            <a:r>
              <a:rPr lang="en-US" sz="1400" dirty="0" err="1"/>
              <a:t>Korganowski</a:t>
            </a:r>
            <a:endParaRPr lang="en-CA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3108793</a:t>
            </a:r>
            <a:endParaRPr lang="en-CA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/>
              <a:t>COMP 607 – Fall </a:t>
            </a:r>
            <a:r>
              <a:rPr lang="en-US" sz="1400" dirty="0" smtClean="0"/>
              <a:t>2015</a:t>
            </a:r>
            <a:endParaRPr lang="en-CA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2708" b="7460"/>
          <a:stretch/>
        </p:blipFill>
        <p:spPr>
          <a:xfrm>
            <a:off x="1621777" y="522514"/>
            <a:ext cx="6115050" cy="402149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7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7"/>
    </mc:Choice>
    <mc:Fallback>
      <p:transition spd="slow" advTm="6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Corporate Ethics Importance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45057"/>
            <a:ext cx="7886700" cy="1396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/>
              <a:t>Ethics are important demonstrate as a company, as they instill trust, integrity and risk reduction to the </a:t>
            </a:r>
            <a:r>
              <a:rPr lang="en-CA" sz="1800" dirty="0" smtClean="0"/>
              <a:t>firm.</a:t>
            </a:r>
            <a:endParaRPr lang="en-CA" sz="18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567974"/>
              </p:ext>
            </p:extLst>
          </p:nvPr>
        </p:nvGraphicFramePr>
        <p:xfrm>
          <a:off x="628650" y="2017491"/>
          <a:ext cx="8079921" cy="4470397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780721"/>
                <a:gridCol w="6299200"/>
              </a:tblGrid>
              <a:tr h="262965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00025">
                        <a:spcAft>
                          <a:spcPts val="0"/>
                        </a:spcAft>
                      </a:pPr>
                      <a:endParaRPr lang="en-CA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185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Be Aware Of The Data Source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Know and keep track of where data is coming from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Have a regulated screening process that ensure the data collected was through legitimate means, via notice and choice.</a:t>
                      </a:r>
                    </a:p>
                    <a:p>
                      <a:pPr marL="200025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185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Classify The Data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Don’t just keep all data in one bucket of accessibility.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Separate sensitive and financial information from innocuous data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Set higher standards of care and security for the more sensitive data</a:t>
                      </a:r>
                    </a:p>
                    <a:p>
                      <a:pPr marL="200025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185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Transparency Is Key</a:t>
                      </a:r>
                    </a:p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Keep records of data keeping and collection methods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CA" sz="1600" dirty="0">
                          <a:effectLst/>
                        </a:rPr>
                        <a:t>Show consumers their data. The majority of consumers don’t opt out of their data collection even though many companies allow them to.</a:t>
                      </a:r>
                    </a:p>
                    <a:p>
                      <a:pPr marL="200025"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</a:rPr>
                        <a:t> 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51858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en-CA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en-C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CA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Companies dealing with the data need to define ethics within the organization and follow it.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CA" alt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 must become data conscious aware citizens.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193221" y="-194682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altLang="en-US" sz="8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altLang="en-US" sz="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http://www.ibmbigdatahub.com/sites/default/files/whitepapers_reports_file/TCG%20Study%20Report%20-%20Ethics%20for%20BD%26A.pdf</a:t>
            </a:r>
            <a:endParaRPr lang="en-CA" altLang="en-US" sz="100" dirty="0" smtClean="0"/>
          </a:p>
          <a:p>
            <a:endParaRPr lang="en-CA" altLang="en-US" sz="800" dirty="0" smtClean="0"/>
          </a:p>
          <a:p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7905750" y="6487888"/>
            <a:ext cx="912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[9] [12]</a:t>
            </a:r>
            <a:endParaRPr lang="en-CA" dirty="0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3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44"/>
    </mc:Choice>
    <mc:Fallback>
      <p:transition spd="slow" advTm="337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Conclusion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" r="912" b="2671"/>
          <a:stretch/>
        </p:blipFill>
        <p:spPr bwMode="auto">
          <a:xfrm>
            <a:off x="1792514" y="1935431"/>
            <a:ext cx="5558972" cy="293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75582" y="5024325"/>
            <a:ext cx="83652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a fine line between acceptable business conduct and unethical conduct.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Big Data is a well known topic there still are infringements on personal privacy happening.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policy and governance from both the government and individual corporations is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needs to be educated, as better informed citizens are safer ones.</a:t>
            </a:r>
            <a:endParaRPr lang="en-CA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650" y="1458264"/>
            <a:ext cx="83121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Ethics lie right in the middle of: What can be done technically, legally, and the wants of the organization.</a:t>
            </a:r>
            <a:endParaRPr lang="en-CA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26514" y="4683806"/>
            <a:ext cx="81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[13]</a:t>
            </a:r>
            <a:endParaRPr lang="en-CA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86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476"/>
    </mc:Choice>
    <mc:Fallback>
      <p:transition spd="slow" advTm="4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References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83028" y="1314584"/>
            <a:ext cx="855617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Fieser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J. “Ethics.” Internet: http://www.iep.utm.edu/ethics/#H2, 2015 [Dec. 8,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[2]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Valasquez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et al. “Thinking Ethically: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 Framework for Moral Decision Making.” Internet: http://www.scu.edu/ethics/practicing/decision/thinking.html, 1996 [Dec. 8,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[3] Davenport, T. “Three big benefits of big data analytics.” Internet: http://www.sas.com/en_sa/news/sascom/2014q3/Big-data-davenport.html, 2014 [Dec. 8,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[4] McAfee, A. “Big Data: The Management Revolution.” Internet: https://hbr.org/2012/10/big-data-the-management-revolution/ar, 2012 [Dec. 8,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[5]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Chouffani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R. “Big Data Analytics a Big Benefit for Marketing Departments.” Internet: http://www.cio.com/article/2392067/data-management/big-data-analytics-a-big-benefit-for-marketing-departments.html, Sept. 24, 2012 [Dec. 8,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[6] Lange, L. “Big Benefits from Big Data.” Internet: http://www.sap.com/bin/sapcom/lt_lt/downloadasset.2014-09-sep-11-15.big-benefits-from-big-data-pdf.html, 2014 [Dec. 9,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[7]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Leber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J. “How Wireless Carriers Are Monetizing Your Movements.” Internet: http://www.technologyreview.com/news/513016/how-wireless-carriers-are-monetizing-your-movements/, Apr. 12, 2013 [Dec. 9,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[8]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Rijmenam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V. “How Google Applies Big Data To Know You – Infographic.” Internet: https://datafloq.com/read/google-applies-big-data-infographic/385, 2015 [Dec. 9,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[9] Carson, A. “Data Brokers Demystified: A Call for Ethics.” Internet: https://iapp.org/news/a/data-brokers-demystified-a-call-for-ethics/, Sept. 18, 2014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[10]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Buytendijk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F. and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Heiser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J. "Confronting the privacy and ethical risks of Big Data.” Internet: http://www.ft.com/cms/s/0/105e30a4-2549-11e3-b349-00144feab7de.html#axzz3uF75u7Sf, Sept. 24, 2013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[11]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Riglian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A. “'Big data' collection efforts spark an information ethics debate.” Internet: http://searchcloudapplications.techtarget.com/feature/Big-data-collection-efforts-spark-an-information-ethics-debate,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[12] Morgan, L. “Big Data Ethics: 8 Key Facts To Ponder.” Internet: http://www.informationweek.com/big-data/big-data-analytics/big-data-ethics-8-key-facts-to-ponder/d/d-id/1322143?image_number=9, Sept. 25, 2015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[13] </a:t>
            </a:r>
            <a:r>
              <a:rPr lang="en-US" sz="10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Chessell</a:t>
            </a: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M. “Ethics for big data and analytics.” Internet: http://www.ibmbigdatahub.com/sites/default/files/whitepapers_reports_file/TCG%20Study%20Report%20-%20Ethics%20for%20BD%26A.pdf, 2014,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600"/>
              </a:spcAft>
            </a:pPr>
            <a:r>
              <a:rPr lang="en-US" sz="10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[14] SAS. “Big Data.” Internet: http://www.sas.com/en_us/insights/big-data/what-is-big-data.html, 2015 [Dec. 10, 2015].</a:t>
            </a:r>
            <a:endParaRPr lang="en-CA" sz="1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CA" sz="1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A" sz="1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600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Overview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2978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CA" sz="2000" dirty="0" smtClean="0"/>
              <a:t>Big Data has been brought on with the rapid improvement and use of the internet, social media, and technology tracking methods.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CA" sz="2000" dirty="0" smtClean="0"/>
              <a:t>As companies use, share, and sell this data questions of privacy rights and ethics is called into question.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CA" sz="2000" dirty="0" smtClean="0"/>
              <a:t>With this governments have been creating data protection laws but often there are ways around this information, to which consumers can still be targets.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755"/>
    </mc:Choice>
    <mc:Fallback>
      <p:transition spd="slow" advTm="237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2"/>
                </a:solidFill>
              </a:rPr>
              <a:t>An Ethical Approach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2297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b="1" dirty="0"/>
              <a:t>Traditionally ethics were based on a more normative </a:t>
            </a:r>
            <a:r>
              <a:rPr lang="en-CA" sz="2000" b="1" dirty="0" smtClean="0"/>
              <a:t>approach</a:t>
            </a:r>
          </a:p>
          <a:p>
            <a:r>
              <a:rPr lang="en-CA" sz="2000" dirty="0" smtClean="0"/>
              <a:t>Involved </a:t>
            </a:r>
            <a:r>
              <a:rPr lang="en-CA" sz="2000" dirty="0"/>
              <a:t>following the right and wrong behaviour expectations based on a societies moral </a:t>
            </a:r>
            <a:r>
              <a:rPr lang="en-CA" sz="2000" dirty="0" smtClean="0"/>
              <a:t>standards [1].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en-CA" sz="2000" b="1" dirty="0" smtClean="0"/>
              <a:t>Questions To Ask In Data:</a:t>
            </a:r>
          </a:p>
          <a:p>
            <a:r>
              <a:rPr lang="en-CA" sz="2000" dirty="0" smtClean="0"/>
              <a:t>How </a:t>
            </a:r>
            <a:r>
              <a:rPr lang="en-CA" sz="2000" dirty="0"/>
              <a:t>does ethics play a role </a:t>
            </a:r>
            <a:r>
              <a:rPr lang="en-CA" sz="2000" dirty="0" smtClean="0"/>
              <a:t>in a modern world with modern technology. The context between modern and traditional ethical thinking has changed.</a:t>
            </a:r>
          </a:p>
          <a:p>
            <a:r>
              <a:rPr lang="en-CA" sz="2000" dirty="0" smtClean="0"/>
              <a:t>How can ethics be applied when Big Data spans globally across cultures.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12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45"/>
    </mc:Choice>
    <mc:Fallback>
      <p:transition spd="slow" advTm="27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An Ethical </a:t>
            </a:r>
            <a:r>
              <a:rPr lang="en-CA" dirty="0" smtClean="0">
                <a:solidFill>
                  <a:schemeClr val="accent2"/>
                </a:solidFill>
              </a:rPr>
              <a:t>Approach, Cont.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897" y="1784150"/>
            <a:ext cx="8515350" cy="786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Velasquez et. </a:t>
            </a:r>
            <a:r>
              <a:rPr lang="en-CA" sz="2000" dirty="0" smtClean="0"/>
              <a:t>al details </a:t>
            </a:r>
            <a:r>
              <a:rPr lang="en-CA" sz="2000" dirty="0"/>
              <a:t>on five main approaches to ethics that are used </a:t>
            </a:r>
            <a:r>
              <a:rPr lang="en-CA" sz="2000" dirty="0" smtClean="0"/>
              <a:t>today. [2]</a:t>
            </a:r>
            <a:endParaRPr lang="en-CA" sz="1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42604"/>
              </p:ext>
            </p:extLst>
          </p:nvPr>
        </p:nvGraphicFramePr>
        <p:xfrm>
          <a:off x="701220" y="2177346"/>
          <a:ext cx="8055429" cy="4528255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48115"/>
                <a:gridCol w="5907314"/>
              </a:tblGrid>
              <a:tr h="547037">
                <a:tc>
                  <a:txBody>
                    <a:bodyPr/>
                    <a:lstStyle/>
                    <a:p>
                      <a:r>
                        <a:rPr lang="en-CA" dirty="0" smtClean="0"/>
                        <a:t>Approach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Description</a:t>
                      </a:r>
                      <a:endParaRPr lang="en-CA" dirty="0"/>
                    </a:p>
                  </a:txBody>
                  <a:tcPr/>
                </a:tc>
              </a:tr>
              <a:tr h="957316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Utilitarian</a:t>
                      </a:r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Determines that the most ethical action should be the one that provides the largest good for the largest number.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7316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Rights</a:t>
                      </a:r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This approach is more open ended but includes that humans have dignity and have the right to truth, privacy, etc.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57316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Fairness of Justice</a:t>
                      </a:r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Sees favouritism and discrimination as not right and that individuals should be treated equally.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4635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Common-Good</a:t>
                      </a:r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Social policies, systems, and environments are good to all.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4635">
                <a:tc>
                  <a:txBody>
                    <a:bodyPr/>
                    <a:lstStyle/>
                    <a:p>
                      <a:r>
                        <a:rPr lang="en-CA" sz="1800" b="1" dirty="0" smtClean="0"/>
                        <a:t>Virtue</a:t>
                      </a:r>
                      <a:endParaRPr lang="en-CA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dirty="0" smtClean="0"/>
                        <a:t>Individuals should strive towards certain ideals.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90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60"/>
    </mc:Choice>
    <mc:Fallback>
      <p:transition spd="slow" advTm="25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Big Data – </a:t>
            </a:r>
            <a:r>
              <a:rPr lang="en-CA" dirty="0" smtClean="0">
                <a:solidFill>
                  <a:schemeClr val="accent2"/>
                </a:solidFill>
              </a:rPr>
              <a:t>Why it is used</a:t>
            </a:r>
            <a:endParaRPr lang="en-CA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0250" y="1477283"/>
            <a:ext cx="748483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/>
              <a:t>Firms </a:t>
            </a:r>
            <a:r>
              <a:rPr lang="en-CA" dirty="0"/>
              <a:t>use big data for a number of primary reasons. </a:t>
            </a:r>
          </a:p>
          <a:p>
            <a:pPr marL="711200" lvl="0"/>
            <a:r>
              <a:rPr lang="en-CA" sz="1900" dirty="0"/>
              <a:t>Cost reduction</a:t>
            </a:r>
          </a:p>
          <a:p>
            <a:pPr marL="711200" lvl="0"/>
            <a:r>
              <a:rPr lang="en-CA" sz="1900" dirty="0"/>
              <a:t>Faster and accurate decision making</a:t>
            </a:r>
          </a:p>
          <a:p>
            <a:pPr marL="711200" lvl="0"/>
            <a:r>
              <a:rPr lang="en-CA" sz="1900" dirty="0"/>
              <a:t>Predictive analytics</a:t>
            </a:r>
          </a:p>
          <a:p>
            <a:pPr marL="711200" lvl="0"/>
            <a:r>
              <a:rPr lang="en-CA" sz="1900" dirty="0"/>
              <a:t>Create new products and services</a:t>
            </a:r>
          </a:p>
          <a:p>
            <a:pPr marL="711200" lvl="0"/>
            <a:r>
              <a:rPr lang="en-CA" sz="1900" dirty="0"/>
              <a:t>Surveillance and consumer behaviour tracking</a:t>
            </a:r>
          </a:p>
          <a:p>
            <a:pPr marL="711200" lvl="0"/>
            <a:r>
              <a:rPr lang="en-CA" sz="1900" dirty="0"/>
              <a:t>Purchasing Behaviour tracking</a:t>
            </a:r>
          </a:p>
          <a:p>
            <a:pPr marL="711200" lvl="0"/>
            <a:r>
              <a:rPr lang="en-CA" sz="1900" dirty="0"/>
              <a:t>Ability to create real-time custom tailored </a:t>
            </a:r>
            <a:r>
              <a:rPr lang="en-CA" sz="1900" dirty="0" smtClean="0"/>
              <a:t>advertisements</a:t>
            </a:r>
          </a:p>
          <a:p>
            <a:pPr marL="482600" lvl="0" indent="0">
              <a:buNone/>
            </a:pPr>
            <a:r>
              <a:rPr lang="en-CA" sz="1900" dirty="0" smtClean="0"/>
              <a:t>[5] [6]</a:t>
            </a:r>
            <a:endParaRPr lang="en-CA" sz="1900" dirty="0"/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7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993"/>
    </mc:Choice>
    <mc:Fallback>
      <p:transition spd="slow" advTm="319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Big Data in Use – Case Studies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6103257" y="-4009052"/>
            <a:ext cx="11459029" cy="12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altLang="en-US" sz="200" dirty="0" smtClean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59898116"/>
              </p:ext>
            </p:extLst>
          </p:nvPr>
        </p:nvGraphicFramePr>
        <p:xfrm>
          <a:off x="643065" y="1271845"/>
          <a:ext cx="7857870" cy="5346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132460" y="6337300"/>
            <a:ext cx="158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[3] [6] [7] [8]</a:t>
            </a:r>
            <a:endParaRPr lang="en-CA" dirty="0"/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5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793"/>
    </mc:Choice>
    <mc:Fallback>
      <p:transition spd="slow" advTm="397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Misuses of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3221553"/>
            <a:ext cx="7886700" cy="2715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Data Policy Issues</a:t>
            </a:r>
          </a:p>
          <a:p>
            <a:pPr marL="812800"/>
            <a:r>
              <a:rPr lang="en-CA" sz="1800" dirty="0" smtClean="0"/>
              <a:t>Often policies they do not transcend international borders</a:t>
            </a:r>
          </a:p>
          <a:p>
            <a:pPr marL="812800"/>
            <a:r>
              <a:rPr lang="en-CA" sz="1800" dirty="0" smtClean="0"/>
              <a:t>Are </a:t>
            </a:r>
            <a:r>
              <a:rPr lang="en-CA" sz="1800" dirty="0"/>
              <a:t>not written well </a:t>
            </a:r>
            <a:r>
              <a:rPr lang="en-CA" sz="1800" dirty="0" smtClean="0"/>
              <a:t>thorough enough </a:t>
            </a:r>
            <a:r>
              <a:rPr lang="en-CA" sz="1800" dirty="0"/>
              <a:t>to encompass all aspects of data </a:t>
            </a:r>
            <a:r>
              <a:rPr lang="en-CA" sz="1800" dirty="0" smtClean="0"/>
              <a:t>use.</a:t>
            </a:r>
          </a:p>
          <a:p>
            <a:pPr marL="812800"/>
            <a:r>
              <a:rPr lang="en-CA" sz="1800" dirty="0" smtClean="0"/>
              <a:t>Include legal loopholes which allows private data to be shared.</a:t>
            </a:r>
          </a:p>
          <a:p>
            <a:pPr marL="812800"/>
            <a:r>
              <a:rPr lang="en-CA" sz="1800" dirty="0" smtClean="0"/>
              <a:t>Over convoluted and not understood by the average consumer.</a:t>
            </a:r>
          </a:p>
          <a:p>
            <a:pPr marL="584200" indent="0">
              <a:buNone/>
            </a:pPr>
            <a:r>
              <a:rPr lang="en-CA" sz="1800" dirty="0" smtClean="0"/>
              <a:t>[9]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650" y="1388317"/>
            <a:ext cx="81960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Currently many infringements on personal information and rights are occurring. Some of the main misuses of data are sourced from: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339850" y="2091251"/>
            <a:ext cx="2912836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Company And Government Data Policies</a:t>
            </a:r>
            <a:endParaRPr lang="en-CA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5229680" y="2091251"/>
            <a:ext cx="2912836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CA" dirty="0" smtClean="0"/>
              <a:t>Data Brokers</a:t>
            </a:r>
          </a:p>
          <a:p>
            <a:endParaRPr lang="en-CA" dirty="0" smtClean="0"/>
          </a:p>
        </p:txBody>
      </p:sp>
      <p:sp>
        <p:nvSpPr>
          <p:cNvPr id="9" name="Plus 8"/>
          <p:cNvSpPr/>
          <p:nvPr/>
        </p:nvSpPr>
        <p:spPr>
          <a:xfrm>
            <a:off x="4572000" y="2254587"/>
            <a:ext cx="314325" cy="298279"/>
          </a:xfrm>
          <a:prstGeom prst="mathPlu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7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76"/>
    </mc:Choice>
    <mc:Fallback>
      <p:transition spd="slow" advTm="2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Misuses of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34350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 smtClean="0"/>
              <a:t>Data Policy Issue Examples</a:t>
            </a:r>
            <a:r>
              <a:rPr lang="en-CA" sz="2400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800" dirty="0"/>
              <a:t>The Fair Credit Reporting Act (FCRA) protects individuals from data being provided to parties.</a:t>
            </a:r>
            <a:br>
              <a:rPr lang="en-CA" sz="1800" dirty="0"/>
            </a:br>
            <a:r>
              <a:rPr lang="en-CA" sz="1800" dirty="0"/>
              <a:t>However the act does not apply to groups, allowing information and credit scores to be made in bulk and then </a:t>
            </a:r>
            <a:r>
              <a:rPr lang="en-CA" sz="1800" dirty="0" smtClean="0"/>
              <a:t>used [9].</a:t>
            </a:r>
            <a:endParaRPr lang="en-CA" sz="1800" dirty="0"/>
          </a:p>
          <a:p>
            <a:pPr marL="514350" indent="-514350">
              <a:buFont typeface="+mj-lt"/>
              <a:buAutoNum type="arabicPeriod"/>
            </a:pPr>
            <a:r>
              <a:rPr lang="en-CA" sz="1800" dirty="0"/>
              <a:t>Policies often allow low sensitivity data to be collected and shared</a:t>
            </a:r>
            <a:br>
              <a:rPr lang="en-CA" sz="1800" dirty="0"/>
            </a:br>
            <a:r>
              <a:rPr lang="en-CA" sz="1800" dirty="0"/>
              <a:t>Data can be used maliciously through reidentification</a:t>
            </a:r>
            <a:r>
              <a:rPr lang="en-CA" sz="1800" dirty="0" smtClean="0"/>
              <a:t>.</a:t>
            </a:r>
            <a:br>
              <a:rPr lang="en-CA" sz="1800" dirty="0" smtClean="0"/>
            </a:br>
            <a:r>
              <a:rPr lang="en-CA" sz="1800" dirty="0" smtClean="0"/>
              <a:t>User is under the impression that they are anonymous.</a:t>
            </a:r>
            <a:endParaRPr lang="en-CA" sz="1800" dirty="0"/>
          </a:p>
          <a:p>
            <a:endParaRPr lang="en-CA" sz="1800" dirty="0"/>
          </a:p>
        </p:txBody>
      </p:sp>
      <p:sp>
        <p:nvSpPr>
          <p:cNvPr id="8" name="Rectangle 7"/>
          <p:cNvSpPr/>
          <p:nvPr/>
        </p:nvSpPr>
        <p:spPr>
          <a:xfrm>
            <a:off x="1364344" y="4771510"/>
            <a:ext cx="75719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Interesting Fact: </a:t>
            </a:r>
            <a:r>
              <a:rPr lang="en-CA" i="1" dirty="0" smtClean="0"/>
              <a:t>87% of the US’s citizens that are in public databases can be identified using three anonymous data points: birthday, gender and postal code. This is known as the triple identifier</a:t>
            </a:r>
            <a:r>
              <a:rPr lang="en-CA" dirty="0" smtClean="0"/>
              <a:t> [10].</a:t>
            </a:r>
            <a:endParaRPr lang="en-CA" i="1" dirty="0"/>
          </a:p>
        </p:txBody>
      </p:sp>
      <p:sp>
        <p:nvSpPr>
          <p:cNvPr id="14" name="Right Arrow 13"/>
          <p:cNvSpPr/>
          <p:nvPr/>
        </p:nvSpPr>
        <p:spPr>
          <a:xfrm>
            <a:off x="348344" y="4964896"/>
            <a:ext cx="1016000" cy="638629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96"/>
    </mc:Choice>
    <mc:Fallback>
      <p:transition spd="slow" advTm="34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842"/>
            <a:ext cx="7886700" cy="611904"/>
          </a:xfrm>
        </p:spPr>
        <p:txBody>
          <a:bodyPr>
            <a:normAutofit fontScale="90000"/>
          </a:bodyPr>
          <a:lstStyle/>
          <a:p>
            <a:r>
              <a:rPr lang="en-CA" dirty="0">
                <a:solidFill>
                  <a:schemeClr val="accent2"/>
                </a:solidFill>
              </a:rPr>
              <a:t>Misuses of Data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50" y="863396"/>
            <a:ext cx="8515350" cy="31786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1804" y="1437481"/>
            <a:ext cx="7886700" cy="15576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sz="2600" b="1" dirty="0"/>
              <a:t>Data Brokers</a:t>
            </a:r>
          </a:p>
          <a:p>
            <a:pPr marL="812800">
              <a:lnSpc>
                <a:spcPct val="120000"/>
              </a:lnSpc>
              <a:spcBef>
                <a:spcPts val="0"/>
              </a:spcBef>
            </a:pPr>
            <a:r>
              <a:rPr lang="en-CA" sz="1900" dirty="0" smtClean="0"/>
              <a:t>Primary concern in the big data field.</a:t>
            </a:r>
          </a:p>
          <a:p>
            <a:pPr marL="812800">
              <a:lnSpc>
                <a:spcPct val="120000"/>
              </a:lnSpc>
              <a:spcBef>
                <a:spcPts val="0"/>
              </a:spcBef>
            </a:pPr>
            <a:r>
              <a:rPr lang="en-CA" sz="1900" dirty="0" smtClean="0"/>
              <a:t>Are the companies that collect and manage consumer data.</a:t>
            </a:r>
          </a:p>
          <a:p>
            <a:pPr marL="812800">
              <a:lnSpc>
                <a:spcPct val="120000"/>
              </a:lnSpc>
              <a:spcBef>
                <a:spcPts val="0"/>
              </a:spcBef>
            </a:pPr>
            <a:r>
              <a:rPr lang="en-CA" sz="1900" dirty="0" smtClean="0"/>
              <a:t>For a price sell it to other companies. </a:t>
            </a:r>
          </a:p>
          <a:p>
            <a:pPr marL="812800">
              <a:lnSpc>
                <a:spcPct val="120000"/>
              </a:lnSpc>
              <a:spcBef>
                <a:spcPts val="0"/>
              </a:spcBef>
            </a:pPr>
            <a:r>
              <a:rPr lang="en-CA" sz="1900" dirty="0" smtClean="0"/>
              <a:t>Method of obtaining and selling data is ethically questionable.</a:t>
            </a:r>
          </a:p>
          <a:p>
            <a:pPr marL="5842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CA" sz="1900" dirty="0" smtClean="0"/>
              <a:t>[11]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4514" y="5083768"/>
            <a:ext cx="6930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i="1" dirty="0" smtClean="0"/>
              <a:t>How can the original user’s data be protected if there is no governing organization or law against these brokers?</a:t>
            </a:r>
            <a:endParaRPr lang="en-CA" i="1" dirty="0"/>
          </a:p>
        </p:txBody>
      </p:sp>
      <p:sp>
        <p:nvSpPr>
          <p:cNvPr id="5" name="Rectangle 4"/>
          <p:cNvSpPr/>
          <p:nvPr/>
        </p:nvSpPr>
        <p:spPr>
          <a:xfrm>
            <a:off x="654958" y="3082176"/>
            <a:ext cx="788851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/>
              <a:t>Issue Examples:</a:t>
            </a:r>
          </a:p>
          <a:p>
            <a:pPr marL="8128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Often web browser option for declining data to be tracked is ignored by the tracking company</a:t>
            </a:r>
          </a:p>
          <a:p>
            <a:pPr marL="8128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Data broker industry does not operate with transparency</a:t>
            </a:r>
          </a:p>
          <a:p>
            <a:pPr marL="81280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CA" dirty="0" smtClean="0"/>
              <a:t>Data that is collected is shifted across many entities</a:t>
            </a:r>
          </a:p>
          <a:p>
            <a:pPr marL="527050">
              <a:spcBef>
                <a:spcPts val="0"/>
              </a:spcBef>
            </a:pPr>
            <a:r>
              <a:rPr lang="en-CA" dirty="0" smtClean="0"/>
              <a:t>[9].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28650" y="5226118"/>
            <a:ext cx="1016000" cy="638629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9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305"/>
    </mc:Choice>
    <mc:Fallback>
      <p:transition spd="slow" advTm="25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</TotalTime>
  <Words>1393</Words>
  <Application>Microsoft Office PowerPoint</Application>
  <PresentationFormat>On-screen Show (4:3)</PresentationFormat>
  <Paragraphs>131</Paragraphs>
  <Slides>12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Mincho</vt:lpstr>
      <vt:lpstr>Arial</vt:lpstr>
      <vt:lpstr>Calibri</vt:lpstr>
      <vt:lpstr>Calibri Light</vt:lpstr>
      <vt:lpstr>Symbol</vt:lpstr>
      <vt:lpstr>Times New Roman</vt:lpstr>
      <vt:lpstr>Office Theme</vt:lpstr>
      <vt:lpstr>Big Data Analytics: An Ethical Question</vt:lpstr>
      <vt:lpstr>Overview</vt:lpstr>
      <vt:lpstr>An Ethical Approach</vt:lpstr>
      <vt:lpstr>An Ethical Approach, Cont.</vt:lpstr>
      <vt:lpstr>Big Data – Why it is used</vt:lpstr>
      <vt:lpstr>Big Data in Use – Case Studies</vt:lpstr>
      <vt:lpstr>Misuses of Data</vt:lpstr>
      <vt:lpstr>Misuses of Data</vt:lpstr>
      <vt:lpstr>Misuses of Data</vt:lpstr>
      <vt:lpstr>Corporate Ethics Importance</vt:lpstr>
      <vt:lpstr>Conclusion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Analytics: An Ethical Question</dc:title>
  <dc:creator>Leah -</dc:creator>
  <cp:lastModifiedBy>Leah -</cp:lastModifiedBy>
  <cp:revision>34</cp:revision>
  <dcterms:created xsi:type="dcterms:W3CDTF">2015-12-13T21:29:28Z</dcterms:created>
  <dcterms:modified xsi:type="dcterms:W3CDTF">2015-12-14T05:26:42Z</dcterms:modified>
</cp:coreProperties>
</file>