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64" r:id="rId1"/>
    <p:sldMasterId id="2147484503" r:id="rId2"/>
  </p:sldMasterIdLst>
  <p:notesMasterIdLst>
    <p:notesMasterId r:id="rId24"/>
  </p:notesMasterIdLst>
  <p:handoutMasterIdLst>
    <p:handoutMasterId r:id="rId25"/>
  </p:handoutMasterIdLst>
  <p:sldIdLst>
    <p:sldId id="260" r:id="rId3"/>
    <p:sldId id="265" r:id="rId4"/>
    <p:sldId id="261" r:id="rId5"/>
    <p:sldId id="272" r:id="rId6"/>
    <p:sldId id="274" r:id="rId7"/>
    <p:sldId id="269" r:id="rId8"/>
    <p:sldId id="268" r:id="rId9"/>
    <p:sldId id="275" r:id="rId10"/>
    <p:sldId id="277" r:id="rId11"/>
    <p:sldId id="276" r:id="rId12"/>
    <p:sldId id="278" r:id="rId13"/>
    <p:sldId id="280" r:id="rId14"/>
    <p:sldId id="291" r:id="rId15"/>
    <p:sldId id="290" r:id="rId16"/>
    <p:sldId id="292" r:id="rId17"/>
    <p:sldId id="282" r:id="rId18"/>
    <p:sldId id="283" r:id="rId19"/>
    <p:sldId id="284" r:id="rId20"/>
    <p:sldId id="293" r:id="rId21"/>
    <p:sldId id="287" r:id="rId22"/>
    <p:sldId id="288" r:id="rId23"/>
  </p:sldIdLst>
  <p:sldSz cx="9145588" cy="6859588"/>
  <p:notesSz cx="6761163" cy="994251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03188" indent="354013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07963" indent="706438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12738" indent="1058863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17513" indent="1411288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F81BD"/>
    <a:srgbClr val="B9CDE5"/>
    <a:srgbClr val="7AA0EC"/>
    <a:srgbClr val="FFD1D1"/>
    <a:srgbClr val="DB2543"/>
    <a:srgbClr val="BC5CB7"/>
    <a:srgbClr val="BC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81807" autoAdjust="0"/>
  </p:normalViewPr>
  <p:slideViewPr>
    <p:cSldViewPr>
      <p:cViewPr>
        <p:scale>
          <a:sx n="75" d="100"/>
          <a:sy n="75" d="100"/>
        </p:scale>
        <p:origin x="-942" y="-390"/>
      </p:cViewPr>
      <p:guideLst>
        <p:guide orient="horz" pos="4208"/>
        <p:guide orient="horz" pos="826"/>
        <p:guide orient="horz" pos="871"/>
        <p:guide orient="horz" pos="473"/>
        <p:guide orient="horz" pos="113"/>
        <p:guide pos="215"/>
        <p:guide pos="1896"/>
        <p:guide pos="2039"/>
        <p:guide pos="3722"/>
        <p:guide pos="3865"/>
        <p:guide pos="5546"/>
        <p:guide pos="2110"/>
        <p:guide pos="39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73F6F-C17F-4720-9BBA-9313FBE09B68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2C30AD1-8239-433B-BFED-26042ACCF3AC}">
      <dgm:prSet phldrT="[Text]"/>
      <dgm:spPr/>
      <dgm:t>
        <a:bodyPr/>
        <a:lstStyle/>
        <a:p>
          <a:r>
            <a:rPr lang="en-IE" dirty="0" smtClean="0"/>
            <a:t> </a:t>
          </a:r>
          <a:endParaRPr lang="en-IE" dirty="0"/>
        </a:p>
      </dgm:t>
    </dgm:pt>
    <dgm:pt modelId="{1AF54209-AB02-473C-9366-82FD35B205A9}" type="parTrans" cxnId="{F3AC0EBA-C0F4-4767-923E-CE9A222162D5}">
      <dgm:prSet/>
      <dgm:spPr/>
      <dgm:t>
        <a:bodyPr/>
        <a:lstStyle/>
        <a:p>
          <a:endParaRPr lang="en-IE"/>
        </a:p>
      </dgm:t>
    </dgm:pt>
    <dgm:pt modelId="{1553DB53-123E-4FE4-9FFF-32E9A4632AB2}" type="sibTrans" cxnId="{F3AC0EBA-C0F4-4767-923E-CE9A222162D5}">
      <dgm:prSet/>
      <dgm:spPr/>
      <dgm:t>
        <a:bodyPr/>
        <a:lstStyle/>
        <a:p>
          <a:endParaRPr lang="en-IE"/>
        </a:p>
      </dgm:t>
    </dgm:pt>
    <dgm:pt modelId="{3C7CFFDD-2E26-4CFB-9F17-B2F0AF541AA7}">
      <dgm:prSet phldrT="[Text]" custT="1"/>
      <dgm:spPr/>
      <dgm:t>
        <a:bodyPr/>
        <a:lstStyle/>
        <a:p>
          <a:r>
            <a:rPr lang="en-IE" sz="1400" dirty="0" smtClean="0">
              <a:latin typeface="Times New Roman" pitchFamily="18" charset="0"/>
              <a:cs typeface="Times New Roman" pitchFamily="18" charset="0"/>
            </a:rPr>
            <a:t>Ways of Working</a:t>
          </a:r>
          <a:endParaRPr lang="en-IE" sz="1400" dirty="0">
            <a:latin typeface="Times New Roman" pitchFamily="18" charset="0"/>
            <a:cs typeface="Times New Roman" pitchFamily="18" charset="0"/>
          </a:endParaRPr>
        </a:p>
      </dgm:t>
    </dgm:pt>
    <dgm:pt modelId="{B979AA55-8D0A-4884-8271-A84AC1D9E117}" type="parTrans" cxnId="{85E3858A-C7CD-4C31-93D2-E8953F7FA573}">
      <dgm:prSet/>
      <dgm:spPr/>
      <dgm:t>
        <a:bodyPr/>
        <a:lstStyle/>
        <a:p>
          <a:endParaRPr lang="en-IE"/>
        </a:p>
      </dgm:t>
    </dgm:pt>
    <dgm:pt modelId="{B6F85C59-6B33-4809-86A0-B9B8FBEAFCF2}" type="sibTrans" cxnId="{85E3858A-C7CD-4C31-93D2-E8953F7FA573}">
      <dgm:prSet/>
      <dgm:spPr/>
      <dgm:t>
        <a:bodyPr/>
        <a:lstStyle/>
        <a:p>
          <a:endParaRPr lang="en-IE"/>
        </a:p>
      </dgm:t>
    </dgm:pt>
    <dgm:pt modelId="{DF100C41-CE72-49C4-A436-47923E4C4ED3}">
      <dgm:prSet phldrT="[Text]" custT="1"/>
      <dgm:spPr/>
      <dgm:t>
        <a:bodyPr/>
        <a:lstStyle/>
        <a:p>
          <a:r>
            <a:rPr lang="en-IE" sz="1400" dirty="0" smtClean="0">
              <a:latin typeface="Times New Roman" pitchFamily="18" charset="0"/>
              <a:cs typeface="Times New Roman" pitchFamily="18" charset="0"/>
            </a:rPr>
            <a:t>With Others</a:t>
          </a:r>
          <a:endParaRPr lang="en-IE" sz="1400" dirty="0">
            <a:latin typeface="Times New Roman" pitchFamily="18" charset="0"/>
            <a:cs typeface="Times New Roman" pitchFamily="18" charset="0"/>
          </a:endParaRPr>
        </a:p>
      </dgm:t>
    </dgm:pt>
    <dgm:pt modelId="{E904D276-A193-4E12-8B0A-B0A8D410DF35}" type="parTrans" cxnId="{16BF1D44-E22C-4D5B-93F7-59CCC3A81BDE}">
      <dgm:prSet/>
      <dgm:spPr/>
      <dgm:t>
        <a:bodyPr/>
        <a:lstStyle/>
        <a:p>
          <a:endParaRPr lang="en-IE"/>
        </a:p>
      </dgm:t>
    </dgm:pt>
    <dgm:pt modelId="{F03330AA-4773-4CA5-9CE7-23B946E3E5D8}" type="sibTrans" cxnId="{16BF1D44-E22C-4D5B-93F7-59CCC3A81BDE}">
      <dgm:prSet/>
      <dgm:spPr/>
      <dgm:t>
        <a:bodyPr/>
        <a:lstStyle/>
        <a:p>
          <a:endParaRPr lang="en-IE"/>
        </a:p>
      </dgm:t>
    </dgm:pt>
    <dgm:pt modelId="{4129C03B-0DBC-4614-A08A-64687FA86D01}">
      <dgm:prSet phldrT="[Text]" custT="1"/>
      <dgm:spPr/>
      <dgm:t>
        <a:bodyPr/>
        <a:lstStyle/>
        <a:p>
          <a:r>
            <a:rPr lang="en-IE" sz="1400" dirty="0" smtClean="0">
              <a:latin typeface="Times New Roman" pitchFamily="18" charset="0"/>
              <a:cs typeface="Times New Roman" pitchFamily="18" charset="0"/>
            </a:rPr>
            <a:t>Ways of Thinking</a:t>
          </a:r>
          <a:endParaRPr lang="en-IE" sz="1400" dirty="0">
            <a:latin typeface="Times New Roman" pitchFamily="18" charset="0"/>
            <a:cs typeface="Times New Roman" pitchFamily="18" charset="0"/>
          </a:endParaRPr>
        </a:p>
      </dgm:t>
    </dgm:pt>
    <dgm:pt modelId="{B4B17221-4258-4818-A5D2-E72648DF8569}" type="parTrans" cxnId="{C63449F3-2E7E-4CB8-9AEE-E7EE7EDF86FE}">
      <dgm:prSet/>
      <dgm:spPr/>
      <dgm:t>
        <a:bodyPr/>
        <a:lstStyle/>
        <a:p>
          <a:endParaRPr lang="en-IE"/>
        </a:p>
      </dgm:t>
    </dgm:pt>
    <dgm:pt modelId="{E59EEE88-569D-4CEA-B882-96FE1E8DB9BC}" type="sibTrans" cxnId="{C63449F3-2E7E-4CB8-9AEE-E7EE7EDF86FE}">
      <dgm:prSet/>
      <dgm:spPr/>
      <dgm:t>
        <a:bodyPr/>
        <a:lstStyle/>
        <a:p>
          <a:endParaRPr lang="en-IE"/>
        </a:p>
      </dgm:t>
    </dgm:pt>
    <dgm:pt modelId="{7A08E002-EE7E-4724-9561-A87773FD43E2}">
      <dgm:prSet phldrT="[Text]"/>
      <dgm:spPr/>
      <dgm:t>
        <a:bodyPr/>
        <a:lstStyle/>
        <a:p>
          <a:r>
            <a:rPr lang="en-IE" dirty="0" smtClean="0"/>
            <a:t> </a:t>
          </a:r>
          <a:endParaRPr lang="en-IE" dirty="0"/>
        </a:p>
      </dgm:t>
    </dgm:pt>
    <dgm:pt modelId="{7767940F-251E-4105-9544-90F50AE31A4A}" type="parTrans" cxnId="{207FCD37-F8E9-4AF0-B0E0-380CF5903857}">
      <dgm:prSet/>
      <dgm:spPr/>
      <dgm:t>
        <a:bodyPr/>
        <a:lstStyle/>
        <a:p>
          <a:endParaRPr lang="en-IE"/>
        </a:p>
      </dgm:t>
    </dgm:pt>
    <dgm:pt modelId="{01664384-B7C5-4960-9046-AB63C874B299}" type="sibTrans" cxnId="{207FCD37-F8E9-4AF0-B0E0-380CF5903857}">
      <dgm:prSet/>
      <dgm:spPr/>
      <dgm:t>
        <a:bodyPr/>
        <a:lstStyle/>
        <a:p>
          <a:endParaRPr lang="en-IE"/>
        </a:p>
      </dgm:t>
    </dgm:pt>
    <dgm:pt modelId="{34B24FDB-1B9C-44E9-AC91-C010F339CCFB}">
      <dgm:prSet phldrT="[Text]" custT="1"/>
      <dgm:spPr/>
      <dgm:t>
        <a:bodyPr/>
        <a:lstStyle/>
        <a:p>
          <a:r>
            <a:rPr lang="en-IE" sz="1600" dirty="0" smtClean="0">
              <a:latin typeface="Times New Roman" pitchFamily="18" charset="0"/>
              <a:cs typeface="Times New Roman" pitchFamily="18" charset="0"/>
            </a:rPr>
            <a:t>Intra -Personal</a:t>
          </a:r>
          <a:endParaRPr lang="en-IE" sz="1600" dirty="0">
            <a:latin typeface="Times New Roman" pitchFamily="18" charset="0"/>
            <a:cs typeface="Times New Roman" pitchFamily="18" charset="0"/>
          </a:endParaRPr>
        </a:p>
      </dgm:t>
    </dgm:pt>
    <dgm:pt modelId="{5C0B3002-AA0E-40AA-815C-0619E59F6DB3}" type="parTrans" cxnId="{61B53CBA-AD28-4080-A496-769943F49B6A}">
      <dgm:prSet/>
      <dgm:spPr/>
      <dgm:t>
        <a:bodyPr/>
        <a:lstStyle/>
        <a:p>
          <a:endParaRPr lang="en-IE"/>
        </a:p>
      </dgm:t>
    </dgm:pt>
    <dgm:pt modelId="{811CF920-2E29-4065-B41A-BB1369979C71}" type="sibTrans" cxnId="{61B53CBA-AD28-4080-A496-769943F49B6A}">
      <dgm:prSet/>
      <dgm:spPr/>
      <dgm:t>
        <a:bodyPr/>
        <a:lstStyle/>
        <a:p>
          <a:endParaRPr lang="en-IE"/>
        </a:p>
      </dgm:t>
    </dgm:pt>
    <dgm:pt modelId="{FB61FF93-6FCB-4B21-915F-E28B849DC67F}">
      <dgm:prSet phldrT="[Text]" custT="1"/>
      <dgm:spPr/>
      <dgm:t>
        <a:bodyPr/>
        <a:lstStyle/>
        <a:p>
          <a:r>
            <a:rPr lang="en-IE" sz="1600" dirty="0" smtClean="0">
              <a:latin typeface="Times New Roman" pitchFamily="18" charset="0"/>
              <a:cs typeface="Times New Roman" pitchFamily="18" charset="0"/>
            </a:rPr>
            <a:t>Inter -Personal</a:t>
          </a:r>
          <a:endParaRPr lang="en-IE" sz="1600" dirty="0">
            <a:latin typeface="Times New Roman" pitchFamily="18" charset="0"/>
            <a:cs typeface="Times New Roman" pitchFamily="18" charset="0"/>
          </a:endParaRPr>
        </a:p>
      </dgm:t>
    </dgm:pt>
    <dgm:pt modelId="{1EA4553A-8619-4B46-ACB0-75D1A64F43A9}" type="parTrans" cxnId="{9D629E2D-3083-4B96-BA75-343B22C51809}">
      <dgm:prSet/>
      <dgm:spPr/>
      <dgm:t>
        <a:bodyPr/>
        <a:lstStyle/>
        <a:p>
          <a:endParaRPr lang="en-IE"/>
        </a:p>
      </dgm:t>
    </dgm:pt>
    <dgm:pt modelId="{7208FE2D-4720-439D-A922-5501D01B36B2}" type="sibTrans" cxnId="{9D629E2D-3083-4B96-BA75-343B22C51809}">
      <dgm:prSet/>
      <dgm:spPr/>
      <dgm:t>
        <a:bodyPr/>
        <a:lstStyle/>
        <a:p>
          <a:endParaRPr lang="en-IE"/>
        </a:p>
      </dgm:t>
    </dgm:pt>
    <dgm:pt modelId="{2830B785-F863-46D0-BB9E-838BAF5B110D}">
      <dgm:prSet phldrT="[Text]"/>
      <dgm:spPr/>
      <dgm:t>
        <a:bodyPr/>
        <a:lstStyle/>
        <a:p>
          <a:r>
            <a:rPr lang="en-IE" dirty="0" smtClean="0"/>
            <a:t> </a:t>
          </a:r>
          <a:endParaRPr lang="en-IE" dirty="0"/>
        </a:p>
      </dgm:t>
    </dgm:pt>
    <dgm:pt modelId="{36F37FA2-D2E3-4A9B-9DBE-2D753A63FF3F}" type="parTrans" cxnId="{A4CE8831-CF6D-4C9B-8445-7C45809822A0}">
      <dgm:prSet/>
      <dgm:spPr/>
      <dgm:t>
        <a:bodyPr/>
        <a:lstStyle/>
        <a:p>
          <a:endParaRPr lang="en-IE"/>
        </a:p>
      </dgm:t>
    </dgm:pt>
    <dgm:pt modelId="{A20AD5CA-7290-4EF6-880D-4F62FB0A57A7}" type="sibTrans" cxnId="{A4CE8831-CF6D-4C9B-8445-7C45809822A0}">
      <dgm:prSet/>
      <dgm:spPr/>
      <dgm:t>
        <a:bodyPr/>
        <a:lstStyle/>
        <a:p>
          <a:endParaRPr lang="en-IE"/>
        </a:p>
      </dgm:t>
    </dgm:pt>
    <dgm:pt modelId="{19C302C3-DAF1-49F6-A8B3-F4A6B7D5D704}">
      <dgm:prSet phldrT="[Text]" custT="1"/>
      <dgm:spPr/>
      <dgm:t>
        <a:bodyPr/>
        <a:lstStyle/>
        <a:p>
          <a:r>
            <a:rPr lang="en-IE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Soft Skills</a:t>
          </a:r>
          <a:endParaRPr lang="en-IE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BBB29B-1768-406E-AA4A-C9FFE81FE95C}" type="parTrans" cxnId="{B1D07A68-9AA9-4D37-BAA1-72151E38332E}">
      <dgm:prSet/>
      <dgm:spPr/>
      <dgm:t>
        <a:bodyPr/>
        <a:lstStyle/>
        <a:p>
          <a:endParaRPr lang="en-IE"/>
        </a:p>
      </dgm:t>
    </dgm:pt>
    <dgm:pt modelId="{1ED487FA-E26E-4B8F-A396-D106D10C1AB8}" type="sibTrans" cxnId="{B1D07A68-9AA9-4D37-BAA1-72151E38332E}">
      <dgm:prSet/>
      <dgm:spPr/>
      <dgm:t>
        <a:bodyPr/>
        <a:lstStyle/>
        <a:p>
          <a:endParaRPr lang="en-IE"/>
        </a:p>
      </dgm:t>
    </dgm:pt>
    <dgm:pt modelId="{15288822-D5BE-4326-B67F-63BC635BF8D1}" type="pres">
      <dgm:prSet presAssocID="{FCC73F6F-C17F-4720-9BBA-9313FBE09B68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EFBEC091-0C8D-4141-998D-307A814B6B81}" type="pres">
      <dgm:prSet presAssocID="{FCC73F6F-C17F-4720-9BBA-9313FBE09B68}" presName="arc1" presStyleLbl="node1" presStyleIdx="0" presStyleCnt="4"/>
      <dgm:spPr/>
    </dgm:pt>
    <dgm:pt modelId="{FE7854CB-BBE6-4F50-ACB1-23039A06779D}" type="pres">
      <dgm:prSet presAssocID="{FCC73F6F-C17F-4720-9BBA-9313FBE09B68}" presName="arc3" presStyleLbl="node1" presStyleIdx="1" presStyleCnt="4"/>
      <dgm:spPr>
        <a:noFill/>
      </dgm:spPr>
    </dgm:pt>
    <dgm:pt modelId="{A38A4769-2DA2-40FE-9190-368F3694DC51}" type="pres">
      <dgm:prSet presAssocID="{FCC73F6F-C17F-4720-9BBA-9313FBE09B68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0A07FF8-EAC7-4FC9-A6FC-1327F106F2D1}" type="pres">
      <dgm:prSet presAssocID="{FCC73F6F-C17F-4720-9BBA-9313FBE09B68}" presName="arc2" presStyleLbl="node1" presStyleIdx="2" presStyleCnt="4"/>
      <dgm:spPr>
        <a:noFill/>
      </dgm:spPr>
    </dgm:pt>
    <dgm:pt modelId="{4BFEB8CD-7D5B-4E73-98E0-5459C4C06DC6}" type="pres">
      <dgm:prSet presAssocID="{FCC73F6F-C17F-4720-9BBA-9313FBE09B68}" presName="arc4" presStyleLbl="node1" presStyleIdx="3" presStyleCnt="4"/>
      <dgm:spPr/>
    </dgm:pt>
    <dgm:pt modelId="{177C47B5-769F-4985-8F8A-C955A7FDE523}" type="pres">
      <dgm:prSet presAssocID="{FCC73F6F-C17F-4720-9BBA-9313FBE09B68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8BE3900-5BFD-40B0-82F3-D2A5717AFEC4}" type="pres">
      <dgm:prSet presAssocID="{FCC73F6F-C17F-4720-9BBA-9313FBE09B68}" presName="middleComposite" presStyleCnt="0"/>
      <dgm:spPr/>
    </dgm:pt>
    <dgm:pt modelId="{718F6221-ED7F-4916-96FE-1D75195C1BFC}" type="pres">
      <dgm:prSet presAssocID="{34B24FDB-1B9C-44E9-AC91-C010F339CCFB}" presName="circ1" presStyleLbl="vennNode1" presStyleIdx="0" presStyleCnt="8"/>
      <dgm:spPr/>
      <dgm:t>
        <a:bodyPr/>
        <a:lstStyle/>
        <a:p>
          <a:endParaRPr lang="en-IE"/>
        </a:p>
      </dgm:t>
    </dgm:pt>
    <dgm:pt modelId="{E37DBB78-E9C1-4B4D-A4C3-2B66A02C8CC4}" type="pres">
      <dgm:prSet presAssocID="{34B24FDB-1B9C-44E9-AC91-C010F339CCFB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77C9C9BD-F145-4871-899E-97212A198E77}" type="pres">
      <dgm:prSet presAssocID="{FB61FF93-6FCB-4B21-915F-E28B849DC67F}" presName="circ2" presStyleLbl="vennNode1" presStyleIdx="1" presStyleCnt="8"/>
      <dgm:spPr/>
      <dgm:t>
        <a:bodyPr/>
        <a:lstStyle/>
        <a:p>
          <a:endParaRPr lang="en-IE"/>
        </a:p>
      </dgm:t>
    </dgm:pt>
    <dgm:pt modelId="{1080C779-40FD-4F76-AAE7-8855D159343A}" type="pres">
      <dgm:prSet presAssocID="{FB61FF93-6FCB-4B21-915F-E28B849DC67F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C5AEDE30-5D93-41EF-955C-7DBC81936C1F}" type="pres">
      <dgm:prSet presAssocID="{FCC73F6F-C17F-4720-9BBA-9313FBE09B68}" presName="leftComposite" presStyleCnt="0"/>
      <dgm:spPr/>
    </dgm:pt>
    <dgm:pt modelId="{9864C177-0874-4FBF-A93D-19F45E7CEF3B}" type="pres">
      <dgm:prSet presAssocID="{3C7CFFDD-2E26-4CFB-9F17-B2F0AF541AA7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24ADBDA0-F247-4808-A487-0E0901569B81}" type="pres">
      <dgm:prSet presAssocID="{3C7CFFDD-2E26-4CFB-9F17-B2F0AF541AA7}" presName="ellipse1" presStyleLbl="vennNode1" presStyleIdx="3" presStyleCnt="8"/>
      <dgm:spPr/>
    </dgm:pt>
    <dgm:pt modelId="{7117E1C4-224A-42CA-8787-92034BF216EF}" type="pres">
      <dgm:prSet presAssocID="{3C7CFFDD-2E26-4CFB-9F17-B2F0AF541AA7}" presName="ellipse2" presStyleLbl="vennNode1" presStyleIdx="4" presStyleCnt="8"/>
      <dgm:spPr/>
    </dgm:pt>
    <dgm:pt modelId="{C690DC93-59F8-4581-B980-14649086E017}" type="pres">
      <dgm:prSet presAssocID="{DF100C41-CE72-49C4-A436-47923E4C4ED3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39DFAF7D-8421-4BF0-BE71-CEE8D8507897}" type="pres">
      <dgm:prSet presAssocID="{DF100C41-CE72-49C4-A436-47923E4C4ED3}" presName="ellipse3" presStyleLbl="vennNode1" presStyleIdx="6" presStyleCnt="8"/>
      <dgm:spPr/>
    </dgm:pt>
    <dgm:pt modelId="{C7E65FA1-6F1A-4836-A6E5-0F018A08057B}" type="pres">
      <dgm:prSet presAssocID="{4129C03B-0DBC-4614-A08A-64687FA86D01}" presName="childText1_3" presStyleLbl="vennNode1" presStyleIdx="7" presStyleCnt="8" custScaleX="101645" custScaleY="101643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D022C7E4-7A73-4E87-97B5-544C15014CB9}" type="pres">
      <dgm:prSet presAssocID="{FCC73F6F-C17F-4720-9BBA-9313FBE09B68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  <dgm:pt modelId="{FA151250-F736-46A9-8EA0-47A674B0D600}" type="pres">
      <dgm:prSet presAssocID="{FCC73F6F-C17F-4720-9BBA-9313FBE09B68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F36E13A-DE0B-4BF6-9DBF-A9C801CCB0E7}" type="presOf" srcId="{FB61FF93-6FCB-4B21-915F-E28B849DC67F}" destId="{1080C779-40FD-4F76-AAE7-8855D159343A}" srcOrd="1" destOrd="0" presId="urn:microsoft.com/office/officeart/2009/3/layout/PhasedProcess"/>
    <dgm:cxn modelId="{217343F6-236D-4D70-B775-EAF4D9BAC239}" type="presOf" srcId="{DF100C41-CE72-49C4-A436-47923E4C4ED3}" destId="{C690DC93-59F8-4581-B980-14649086E017}" srcOrd="0" destOrd="0" presId="urn:microsoft.com/office/officeart/2009/3/layout/PhasedProcess"/>
    <dgm:cxn modelId="{8F25386C-AB9A-4340-96C5-0796754B69D9}" type="presOf" srcId="{34B24FDB-1B9C-44E9-AC91-C010F339CCFB}" destId="{718F6221-ED7F-4916-96FE-1D75195C1BFC}" srcOrd="0" destOrd="0" presId="urn:microsoft.com/office/officeart/2009/3/layout/PhasedProcess"/>
    <dgm:cxn modelId="{207FCD37-F8E9-4AF0-B0E0-380CF5903857}" srcId="{FCC73F6F-C17F-4720-9BBA-9313FBE09B68}" destId="{7A08E002-EE7E-4724-9561-A87773FD43E2}" srcOrd="1" destOrd="0" parTransId="{7767940F-251E-4105-9544-90F50AE31A4A}" sibTransId="{01664384-B7C5-4960-9046-AB63C874B299}"/>
    <dgm:cxn modelId="{C63449F3-2E7E-4CB8-9AEE-E7EE7EDF86FE}" srcId="{12C30AD1-8239-433B-BFED-26042ACCF3AC}" destId="{4129C03B-0DBC-4614-A08A-64687FA86D01}" srcOrd="2" destOrd="0" parTransId="{B4B17221-4258-4818-A5D2-E72648DF8569}" sibTransId="{E59EEE88-569D-4CEA-B882-96FE1E8DB9BC}"/>
    <dgm:cxn modelId="{12373E7A-CE28-4F56-B27E-6C0AD8B69DEA}" type="presOf" srcId="{34B24FDB-1B9C-44E9-AC91-C010F339CCFB}" destId="{E37DBB78-E9C1-4B4D-A4C3-2B66A02C8CC4}" srcOrd="1" destOrd="0" presId="urn:microsoft.com/office/officeart/2009/3/layout/PhasedProcess"/>
    <dgm:cxn modelId="{9D629E2D-3083-4B96-BA75-343B22C51809}" srcId="{7A08E002-EE7E-4724-9561-A87773FD43E2}" destId="{FB61FF93-6FCB-4B21-915F-E28B849DC67F}" srcOrd="1" destOrd="0" parTransId="{1EA4553A-8619-4B46-ACB0-75D1A64F43A9}" sibTransId="{7208FE2D-4720-439D-A922-5501D01B36B2}"/>
    <dgm:cxn modelId="{68D5D690-C0E4-489B-902C-B83C5487E700}" type="presOf" srcId="{2830B785-F863-46D0-BB9E-838BAF5B110D}" destId="{177C47B5-769F-4985-8F8A-C955A7FDE523}" srcOrd="0" destOrd="0" presId="urn:microsoft.com/office/officeart/2009/3/layout/PhasedProcess"/>
    <dgm:cxn modelId="{2A4E88D8-BC5A-48D6-AF0F-8DD19541C442}" type="presOf" srcId="{FB61FF93-6FCB-4B21-915F-E28B849DC67F}" destId="{77C9C9BD-F145-4871-899E-97212A198E77}" srcOrd="0" destOrd="0" presId="urn:microsoft.com/office/officeart/2009/3/layout/PhasedProcess"/>
    <dgm:cxn modelId="{4D5FF149-B73D-414E-B9BD-D8E01D7A82CE}" type="presOf" srcId="{7A08E002-EE7E-4724-9561-A87773FD43E2}" destId="{A38A4769-2DA2-40FE-9190-368F3694DC51}" srcOrd="0" destOrd="0" presId="urn:microsoft.com/office/officeart/2009/3/layout/PhasedProcess"/>
    <dgm:cxn modelId="{B1D07A68-9AA9-4D37-BAA1-72151E38332E}" srcId="{2830B785-F863-46D0-BB9E-838BAF5B110D}" destId="{19C302C3-DAF1-49F6-A8B3-F4A6B7D5D704}" srcOrd="0" destOrd="0" parTransId="{0BBBB29B-1768-406E-AA4A-C9FFE81FE95C}" sibTransId="{1ED487FA-E26E-4B8F-A396-D106D10C1AB8}"/>
    <dgm:cxn modelId="{85E3858A-C7CD-4C31-93D2-E8953F7FA573}" srcId="{12C30AD1-8239-433B-BFED-26042ACCF3AC}" destId="{3C7CFFDD-2E26-4CFB-9F17-B2F0AF541AA7}" srcOrd="0" destOrd="0" parTransId="{B979AA55-8D0A-4884-8271-A84AC1D9E117}" sibTransId="{B6F85C59-6B33-4809-86A0-B9B8FBEAFCF2}"/>
    <dgm:cxn modelId="{F3AC0EBA-C0F4-4767-923E-CE9A222162D5}" srcId="{FCC73F6F-C17F-4720-9BBA-9313FBE09B68}" destId="{12C30AD1-8239-433B-BFED-26042ACCF3AC}" srcOrd="0" destOrd="0" parTransId="{1AF54209-AB02-473C-9366-82FD35B205A9}" sibTransId="{1553DB53-123E-4FE4-9FFF-32E9A4632AB2}"/>
    <dgm:cxn modelId="{357CAFFF-68EC-4C5B-B4C5-641D85897EEB}" type="presOf" srcId="{3C7CFFDD-2E26-4CFB-9F17-B2F0AF541AA7}" destId="{9864C177-0874-4FBF-A93D-19F45E7CEF3B}" srcOrd="0" destOrd="0" presId="urn:microsoft.com/office/officeart/2009/3/layout/PhasedProcess"/>
    <dgm:cxn modelId="{16BF1D44-E22C-4D5B-93F7-59CCC3A81BDE}" srcId="{12C30AD1-8239-433B-BFED-26042ACCF3AC}" destId="{DF100C41-CE72-49C4-A436-47923E4C4ED3}" srcOrd="1" destOrd="0" parTransId="{E904D276-A193-4E12-8B0A-B0A8D410DF35}" sibTransId="{F03330AA-4773-4CA5-9CE7-23B946E3E5D8}"/>
    <dgm:cxn modelId="{755C0EC9-D51F-4C55-AFC2-3CF760FB146E}" type="presOf" srcId="{4129C03B-0DBC-4614-A08A-64687FA86D01}" destId="{C7E65FA1-6F1A-4836-A6E5-0F018A08057B}" srcOrd="0" destOrd="0" presId="urn:microsoft.com/office/officeart/2009/3/layout/PhasedProcess"/>
    <dgm:cxn modelId="{61B53CBA-AD28-4080-A496-769943F49B6A}" srcId="{7A08E002-EE7E-4724-9561-A87773FD43E2}" destId="{34B24FDB-1B9C-44E9-AC91-C010F339CCFB}" srcOrd="0" destOrd="0" parTransId="{5C0B3002-AA0E-40AA-815C-0619E59F6DB3}" sibTransId="{811CF920-2E29-4065-B41A-BB1369979C71}"/>
    <dgm:cxn modelId="{D16B0B95-0067-41B0-87E0-553CD7EF3130}" type="presOf" srcId="{FCC73F6F-C17F-4720-9BBA-9313FBE09B68}" destId="{15288822-D5BE-4326-B67F-63BC635BF8D1}" srcOrd="0" destOrd="0" presId="urn:microsoft.com/office/officeart/2009/3/layout/PhasedProcess"/>
    <dgm:cxn modelId="{FC620B06-D735-4EAB-8322-82A082D26E48}" type="presOf" srcId="{12C30AD1-8239-433B-BFED-26042ACCF3AC}" destId="{FA151250-F736-46A9-8EA0-47A674B0D600}" srcOrd="0" destOrd="0" presId="urn:microsoft.com/office/officeart/2009/3/layout/PhasedProcess"/>
    <dgm:cxn modelId="{A4CE8831-CF6D-4C9B-8445-7C45809822A0}" srcId="{FCC73F6F-C17F-4720-9BBA-9313FBE09B68}" destId="{2830B785-F863-46D0-BB9E-838BAF5B110D}" srcOrd="2" destOrd="0" parTransId="{36F37FA2-D2E3-4A9B-9DBE-2D753A63FF3F}" sibTransId="{A20AD5CA-7290-4EF6-880D-4F62FB0A57A7}"/>
    <dgm:cxn modelId="{F00DBDB0-C346-48C2-8F13-8E4FF7E963FF}" type="presOf" srcId="{19C302C3-DAF1-49F6-A8B3-F4A6B7D5D704}" destId="{D022C7E4-7A73-4E87-97B5-544C15014CB9}" srcOrd="0" destOrd="0" presId="urn:microsoft.com/office/officeart/2009/3/layout/PhasedProcess"/>
    <dgm:cxn modelId="{D054163C-7386-4208-9F1C-F718BABD2792}" type="presParOf" srcId="{15288822-D5BE-4326-B67F-63BC635BF8D1}" destId="{EFBEC091-0C8D-4141-998D-307A814B6B81}" srcOrd="0" destOrd="0" presId="urn:microsoft.com/office/officeart/2009/3/layout/PhasedProcess"/>
    <dgm:cxn modelId="{7EEA4CC1-75C5-46FC-AC04-4EE02B1007C8}" type="presParOf" srcId="{15288822-D5BE-4326-B67F-63BC635BF8D1}" destId="{FE7854CB-BBE6-4F50-ACB1-23039A06779D}" srcOrd="1" destOrd="0" presId="urn:microsoft.com/office/officeart/2009/3/layout/PhasedProcess"/>
    <dgm:cxn modelId="{10C1403A-C58E-46A1-BB06-F18BA9982FC4}" type="presParOf" srcId="{15288822-D5BE-4326-B67F-63BC635BF8D1}" destId="{A38A4769-2DA2-40FE-9190-368F3694DC51}" srcOrd="2" destOrd="0" presId="urn:microsoft.com/office/officeart/2009/3/layout/PhasedProcess"/>
    <dgm:cxn modelId="{032ADC7F-EE0C-4B02-A740-D17D131CE980}" type="presParOf" srcId="{15288822-D5BE-4326-B67F-63BC635BF8D1}" destId="{C0A07FF8-EAC7-4FC9-A6FC-1327F106F2D1}" srcOrd="3" destOrd="0" presId="urn:microsoft.com/office/officeart/2009/3/layout/PhasedProcess"/>
    <dgm:cxn modelId="{97022F74-6615-4A77-89C9-962FC7EAC4DA}" type="presParOf" srcId="{15288822-D5BE-4326-B67F-63BC635BF8D1}" destId="{4BFEB8CD-7D5B-4E73-98E0-5459C4C06DC6}" srcOrd="4" destOrd="0" presId="urn:microsoft.com/office/officeart/2009/3/layout/PhasedProcess"/>
    <dgm:cxn modelId="{1BB1B0DB-FD8D-499C-B80B-926D9FAA7C18}" type="presParOf" srcId="{15288822-D5BE-4326-B67F-63BC635BF8D1}" destId="{177C47B5-769F-4985-8F8A-C955A7FDE523}" srcOrd="5" destOrd="0" presId="urn:microsoft.com/office/officeart/2009/3/layout/PhasedProcess"/>
    <dgm:cxn modelId="{087A6D0F-3EB7-44A4-B980-D95D278FB295}" type="presParOf" srcId="{15288822-D5BE-4326-B67F-63BC635BF8D1}" destId="{38BE3900-5BFD-40B0-82F3-D2A5717AFEC4}" srcOrd="6" destOrd="0" presId="urn:microsoft.com/office/officeart/2009/3/layout/PhasedProcess"/>
    <dgm:cxn modelId="{17AAAEFB-CADF-410B-B3A3-A15E3B94FB7F}" type="presParOf" srcId="{38BE3900-5BFD-40B0-82F3-D2A5717AFEC4}" destId="{718F6221-ED7F-4916-96FE-1D75195C1BFC}" srcOrd="0" destOrd="0" presId="urn:microsoft.com/office/officeart/2009/3/layout/PhasedProcess"/>
    <dgm:cxn modelId="{83C9B86F-0992-4467-A600-841575A04570}" type="presParOf" srcId="{38BE3900-5BFD-40B0-82F3-D2A5717AFEC4}" destId="{E37DBB78-E9C1-4B4D-A4C3-2B66A02C8CC4}" srcOrd="1" destOrd="0" presId="urn:microsoft.com/office/officeart/2009/3/layout/PhasedProcess"/>
    <dgm:cxn modelId="{8D5F35DF-F260-4A06-ADAE-203E5A2C6C40}" type="presParOf" srcId="{38BE3900-5BFD-40B0-82F3-D2A5717AFEC4}" destId="{77C9C9BD-F145-4871-899E-97212A198E77}" srcOrd="2" destOrd="0" presId="urn:microsoft.com/office/officeart/2009/3/layout/PhasedProcess"/>
    <dgm:cxn modelId="{08383844-7342-41C4-B7DA-23816A97B0E8}" type="presParOf" srcId="{38BE3900-5BFD-40B0-82F3-D2A5717AFEC4}" destId="{1080C779-40FD-4F76-AAE7-8855D159343A}" srcOrd="3" destOrd="0" presId="urn:microsoft.com/office/officeart/2009/3/layout/PhasedProcess"/>
    <dgm:cxn modelId="{17EF9310-9C3F-468C-8F11-A4D1CC557773}" type="presParOf" srcId="{15288822-D5BE-4326-B67F-63BC635BF8D1}" destId="{C5AEDE30-5D93-41EF-955C-7DBC81936C1F}" srcOrd="7" destOrd="0" presId="urn:microsoft.com/office/officeart/2009/3/layout/PhasedProcess"/>
    <dgm:cxn modelId="{6BC4BB27-06DD-47BF-9B51-3506A341E485}" type="presParOf" srcId="{C5AEDE30-5D93-41EF-955C-7DBC81936C1F}" destId="{9864C177-0874-4FBF-A93D-19F45E7CEF3B}" srcOrd="0" destOrd="0" presId="urn:microsoft.com/office/officeart/2009/3/layout/PhasedProcess"/>
    <dgm:cxn modelId="{888EAB2E-27CC-4930-AFB1-B0D1EE45F9CC}" type="presParOf" srcId="{C5AEDE30-5D93-41EF-955C-7DBC81936C1F}" destId="{24ADBDA0-F247-4808-A487-0E0901569B81}" srcOrd="1" destOrd="0" presId="urn:microsoft.com/office/officeart/2009/3/layout/PhasedProcess"/>
    <dgm:cxn modelId="{4686AD86-5F4F-486C-8DAD-C31E4B961F7A}" type="presParOf" srcId="{C5AEDE30-5D93-41EF-955C-7DBC81936C1F}" destId="{7117E1C4-224A-42CA-8787-92034BF216EF}" srcOrd="2" destOrd="0" presId="urn:microsoft.com/office/officeart/2009/3/layout/PhasedProcess"/>
    <dgm:cxn modelId="{56006AD0-F0EA-4F8C-BFA5-CDC0A35C2C96}" type="presParOf" srcId="{C5AEDE30-5D93-41EF-955C-7DBC81936C1F}" destId="{C690DC93-59F8-4581-B980-14649086E017}" srcOrd="3" destOrd="0" presId="urn:microsoft.com/office/officeart/2009/3/layout/PhasedProcess"/>
    <dgm:cxn modelId="{26ECAE7A-D81C-4FCA-8A80-6BBC1F4AEFF5}" type="presParOf" srcId="{C5AEDE30-5D93-41EF-955C-7DBC81936C1F}" destId="{39DFAF7D-8421-4BF0-BE71-CEE8D8507897}" srcOrd="4" destOrd="0" presId="urn:microsoft.com/office/officeart/2009/3/layout/PhasedProcess"/>
    <dgm:cxn modelId="{43717FEF-7985-4ED8-A71E-3B1BDCFC6646}" type="presParOf" srcId="{C5AEDE30-5D93-41EF-955C-7DBC81936C1F}" destId="{C7E65FA1-6F1A-4836-A6E5-0F018A08057B}" srcOrd="5" destOrd="0" presId="urn:microsoft.com/office/officeart/2009/3/layout/PhasedProcess"/>
    <dgm:cxn modelId="{2B050B7B-44F5-469A-9D26-F4C82D934326}" type="presParOf" srcId="{15288822-D5BE-4326-B67F-63BC635BF8D1}" destId="{D022C7E4-7A73-4E87-97B5-544C15014CB9}" srcOrd="8" destOrd="0" presId="urn:microsoft.com/office/officeart/2009/3/layout/PhasedProcess"/>
    <dgm:cxn modelId="{00293E52-4577-4D13-BFEB-FE9A0E70CB4F}" type="presParOf" srcId="{15288822-D5BE-4326-B67F-63BC635BF8D1}" destId="{FA151250-F736-46A9-8EA0-47A674B0D600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EC091-0C8D-4141-998D-307A814B6B81}">
      <dsp:nvSpPr>
        <dsp:cNvPr id="0" name=""/>
        <dsp:cNvSpPr/>
      </dsp:nvSpPr>
      <dsp:spPr>
        <a:xfrm rot="5400000">
          <a:off x="259" y="1794200"/>
          <a:ext cx="3378888" cy="337940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854CB-BBE6-4F50-ACB1-23039A06779D}">
      <dsp:nvSpPr>
        <dsp:cNvPr id="0" name=""/>
        <dsp:cNvSpPr/>
      </dsp:nvSpPr>
      <dsp:spPr>
        <a:xfrm rot="16200000">
          <a:off x="3477828" y="1794200"/>
          <a:ext cx="3378888" cy="337940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noFill/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A4769-2DA2-40FE-9190-368F3694DC51}">
      <dsp:nvSpPr>
        <dsp:cNvPr id="0" name=""/>
        <dsp:cNvSpPr/>
      </dsp:nvSpPr>
      <dsp:spPr>
        <a:xfrm>
          <a:off x="3877371" y="4729546"/>
          <a:ext cx="2565486" cy="67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 </a:t>
          </a:r>
          <a:endParaRPr lang="en-IE" sz="2600" kern="1200" dirty="0"/>
        </a:p>
      </dsp:txBody>
      <dsp:txXfrm>
        <a:off x="3877371" y="4729546"/>
        <a:ext cx="2565486" cy="675994"/>
      </dsp:txXfrm>
    </dsp:sp>
    <dsp:sp modelId="{C0A07FF8-EAC7-4FC9-A6FC-1327F106F2D1}">
      <dsp:nvSpPr>
        <dsp:cNvPr id="0" name=""/>
        <dsp:cNvSpPr/>
      </dsp:nvSpPr>
      <dsp:spPr>
        <a:xfrm rot="5400000">
          <a:off x="3369441" y="1794200"/>
          <a:ext cx="3378888" cy="337940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noFill/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EB8CD-7D5B-4E73-98E0-5459C4C06DC6}">
      <dsp:nvSpPr>
        <dsp:cNvPr id="0" name=""/>
        <dsp:cNvSpPr/>
      </dsp:nvSpPr>
      <dsp:spPr>
        <a:xfrm rot="16200000">
          <a:off x="6845988" y="1794200"/>
          <a:ext cx="3378888" cy="337940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C47B5-769F-4985-8F8A-C955A7FDE523}">
      <dsp:nvSpPr>
        <dsp:cNvPr id="0" name=""/>
        <dsp:cNvSpPr/>
      </dsp:nvSpPr>
      <dsp:spPr>
        <a:xfrm>
          <a:off x="6999105" y="4729546"/>
          <a:ext cx="2565486" cy="67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 </a:t>
          </a:r>
          <a:endParaRPr lang="en-IE" sz="2600" kern="1200" dirty="0"/>
        </a:p>
      </dsp:txBody>
      <dsp:txXfrm>
        <a:off x="6999105" y="4729546"/>
        <a:ext cx="2565486" cy="675994"/>
      </dsp:txXfrm>
    </dsp:sp>
    <dsp:sp modelId="{718F6221-ED7F-4916-96FE-1D75195C1BFC}">
      <dsp:nvSpPr>
        <dsp:cNvPr id="0" name=""/>
        <dsp:cNvSpPr/>
      </dsp:nvSpPr>
      <dsp:spPr>
        <a:xfrm>
          <a:off x="3794936" y="2764006"/>
          <a:ext cx="1548126" cy="15481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Times New Roman" pitchFamily="18" charset="0"/>
              <a:cs typeface="Times New Roman" pitchFamily="18" charset="0"/>
            </a:rPr>
            <a:t>Intra -Personal</a:t>
          </a:r>
          <a:endParaRPr lang="en-IE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1116" y="2946564"/>
        <a:ext cx="892613" cy="1183011"/>
      </dsp:txXfrm>
    </dsp:sp>
    <dsp:sp modelId="{77C9C9BD-F145-4871-899E-97212A198E77}">
      <dsp:nvSpPr>
        <dsp:cNvPr id="0" name=""/>
        <dsp:cNvSpPr/>
      </dsp:nvSpPr>
      <dsp:spPr>
        <a:xfrm>
          <a:off x="4910703" y="2764006"/>
          <a:ext cx="1548126" cy="15481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Times New Roman" pitchFamily="18" charset="0"/>
              <a:cs typeface="Times New Roman" pitchFamily="18" charset="0"/>
            </a:rPr>
            <a:t>Inter -Personal</a:t>
          </a:r>
          <a:endParaRPr lang="en-IE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0036" y="2946564"/>
        <a:ext cx="892613" cy="1183011"/>
      </dsp:txXfrm>
    </dsp:sp>
    <dsp:sp modelId="{9864C177-0874-4FBF-A93D-19F45E7CEF3B}">
      <dsp:nvSpPr>
        <dsp:cNvPr id="0" name=""/>
        <dsp:cNvSpPr/>
      </dsp:nvSpPr>
      <dsp:spPr>
        <a:xfrm>
          <a:off x="974630" y="2302998"/>
          <a:ext cx="1070630" cy="1070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latin typeface="Times New Roman" pitchFamily="18" charset="0"/>
              <a:cs typeface="Times New Roman" pitchFamily="18" charset="0"/>
            </a:rPr>
            <a:t>Ways of Working</a:t>
          </a:r>
          <a:endParaRPr lang="en-IE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1420" y="2459792"/>
        <a:ext cx="757050" cy="757067"/>
      </dsp:txXfrm>
    </dsp:sp>
    <dsp:sp modelId="{24ADBDA0-F247-4808-A487-0E0901569B81}">
      <dsp:nvSpPr>
        <dsp:cNvPr id="0" name=""/>
        <dsp:cNvSpPr/>
      </dsp:nvSpPr>
      <dsp:spPr>
        <a:xfrm>
          <a:off x="579765" y="3198113"/>
          <a:ext cx="525901" cy="5256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17E1C4-224A-42CA-8787-92034BF216EF}">
      <dsp:nvSpPr>
        <dsp:cNvPr id="0" name=""/>
        <dsp:cNvSpPr/>
      </dsp:nvSpPr>
      <dsp:spPr>
        <a:xfrm>
          <a:off x="2133120" y="2513600"/>
          <a:ext cx="306002" cy="305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90DC93-59F8-4581-B980-14649086E017}">
      <dsp:nvSpPr>
        <dsp:cNvPr id="0" name=""/>
        <dsp:cNvSpPr/>
      </dsp:nvSpPr>
      <dsp:spPr>
        <a:xfrm>
          <a:off x="2019405" y="2942466"/>
          <a:ext cx="1070630" cy="1070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latin typeface="Times New Roman" pitchFamily="18" charset="0"/>
              <a:cs typeface="Times New Roman" pitchFamily="18" charset="0"/>
            </a:rPr>
            <a:t>With Others</a:t>
          </a:r>
          <a:endParaRPr lang="en-IE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6195" y="3099260"/>
        <a:ext cx="757050" cy="757067"/>
      </dsp:txXfrm>
    </dsp:sp>
    <dsp:sp modelId="{39DFAF7D-8421-4BF0-BE71-CEE8D8507897}">
      <dsp:nvSpPr>
        <dsp:cNvPr id="0" name=""/>
        <dsp:cNvSpPr/>
      </dsp:nvSpPr>
      <dsp:spPr>
        <a:xfrm>
          <a:off x="2131363" y="4078601"/>
          <a:ext cx="306002" cy="305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E65FA1-6F1A-4836-A6E5-0F018A08057B}">
      <dsp:nvSpPr>
        <dsp:cNvPr id="0" name=""/>
        <dsp:cNvSpPr/>
      </dsp:nvSpPr>
      <dsp:spPr>
        <a:xfrm>
          <a:off x="984902" y="3545507"/>
          <a:ext cx="1088242" cy="1088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latin typeface="Times New Roman" pitchFamily="18" charset="0"/>
              <a:cs typeface="Times New Roman" pitchFamily="18" charset="0"/>
            </a:rPr>
            <a:t>Ways of Thinking</a:t>
          </a:r>
          <a:endParaRPr lang="en-IE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271" y="3704877"/>
        <a:ext cx="769504" cy="769506"/>
      </dsp:txXfrm>
    </dsp:sp>
    <dsp:sp modelId="{D022C7E4-7A73-4E87-97B5-544C15014CB9}">
      <dsp:nvSpPr>
        <dsp:cNvPr id="0" name=""/>
        <dsp:cNvSpPr/>
      </dsp:nvSpPr>
      <dsp:spPr>
        <a:xfrm>
          <a:off x="7290521" y="2492842"/>
          <a:ext cx="1973451" cy="1973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Soft Skills</a:t>
          </a:r>
          <a:endParaRPr lang="en-IE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79526" y="2781795"/>
        <a:ext cx="1395441" cy="1395188"/>
      </dsp:txXfrm>
    </dsp:sp>
    <dsp:sp modelId="{FA151250-F736-46A9-8EA0-47A674B0D600}">
      <dsp:nvSpPr>
        <dsp:cNvPr id="0" name=""/>
        <dsp:cNvSpPr/>
      </dsp:nvSpPr>
      <dsp:spPr>
        <a:xfrm>
          <a:off x="634980" y="4729546"/>
          <a:ext cx="2565486" cy="67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 </a:t>
          </a:r>
          <a:endParaRPr lang="en-IE" sz="2600" kern="1200" dirty="0"/>
        </a:p>
      </dsp:txBody>
      <dsp:txXfrm>
        <a:off x="634980" y="4729546"/>
        <a:ext cx="2565486" cy="67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t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7300" y="0"/>
            <a:ext cx="29908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t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19413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b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7300" y="9445625"/>
            <a:ext cx="29908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b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pPr>
              <a:defRPr/>
            </a:pPr>
            <a:fld id="{33CA3B71-8BF9-477D-8AA2-409D0796CA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958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t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908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t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41363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62500"/>
            <a:ext cx="4962525" cy="446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19413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b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445625"/>
            <a:ext cx="29908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5" tIns="44458" rIns="88915" bIns="44458" numCol="1" anchor="b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pPr>
              <a:defRPr/>
            </a:pPr>
            <a:fld id="{4EA66B3B-8BFD-4085-9F28-61CA39F38C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724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03188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079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12738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1751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523563" algn="l" defTabSz="209426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628274" algn="l" defTabSz="209426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732991" algn="l" defTabSz="209426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837701" algn="l" defTabSz="209426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r-HR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D26ABC-A7CD-432A-BDA5-BA46B9AFDAD5}" type="slidenum">
              <a:rPr lang="en-AU" altLang="en-US" smtClean="0"/>
              <a:pPr/>
              <a:t>1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hr-HR">
              <a:latin typeface="Times New Roman" charset="0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890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890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890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890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890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7CCAE1CD-DEA1-6146-ACC7-86C8223A8212}" type="slidenum">
              <a:rPr lang="en-AU" sz="1200" smtClean="0"/>
              <a:pPr>
                <a:defRPr/>
              </a:pPr>
              <a:t>11</a:t>
            </a:fld>
            <a:endParaRPr lang="en-A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IE" altLang="en-US" sz="1200" dirty="0" smtClean="0">
              <a:cs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97A61C-E9B6-462E-92F2-406398804FD1}" type="slidenum">
              <a:rPr lang="en-AU" altLang="en-US" smtClean="0"/>
              <a:pPr/>
              <a:t>2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172FFC-A822-4895-A014-BC886D62C65C}" type="slidenum">
              <a:rPr lang="en-AU" altLang="en-US" smtClean="0"/>
              <a:pPr/>
              <a:t>3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172FFC-A822-4895-A014-BC886D62C65C}" type="slidenum">
              <a:rPr lang="en-AU" altLang="en-US" smtClean="0"/>
              <a:pPr/>
              <a:t>4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172FFC-A822-4895-A014-BC886D62C65C}" type="slidenum">
              <a:rPr lang="en-AU" altLang="en-US" smtClean="0"/>
              <a:pPr/>
              <a:t>5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sz="3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3F4244-B680-4763-9134-13866EA32611}" type="slidenum">
              <a:rPr lang="en-AU" smtClean="0"/>
              <a:pPr/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E5858E-BE8B-457C-8420-D0D3F64D2130}" type="slidenum">
              <a:rPr lang="en-AU" smtClean="0"/>
              <a:pPr/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IE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66B3B-8BFD-4085-9F28-61CA39F38CC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12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66B3B-8BFD-4085-9F28-61CA39F38CC6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04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663"/>
            <a:ext cx="9151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4954588"/>
            <a:ext cx="9150351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8033" y="4832896"/>
              <a:ext cx="7455967" cy="51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12" y="5135024"/>
              <a:ext cx="9108088" cy="83887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919" y="1753007"/>
            <a:ext cx="7773750" cy="1830185"/>
          </a:xfrm>
        </p:spPr>
        <p:txBody>
          <a:bodyPr anchor="b"/>
          <a:lstStyle>
            <a:lvl1pPr algn="r">
              <a:defRPr sz="5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919" y="3612443"/>
            <a:ext cx="7773750" cy="1199982"/>
          </a:xfrm>
        </p:spPr>
        <p:txBody>
          <a:bodyPr lIns="47883" rIns="47883"/>
          <a:lstStyle>
            <a:lvl1pPr marL="0" marR="67036" indent="0" algn="r">
              <a:buNone/>
              <a:defRPr>
                <a:solidFill>
                  <a:schemeClr val="tx2"/>
                </a:solidFill>
              </a:defRPr>
            </a:lvl1pPr>
            <a:lvl2pPr marL="478828" indent="0" algn="ctr">
              <a:buNone/>
            </a:lvl2pPr>
            <a:lvl3pPr marL="957656" indent="0" algn="ctr">
              <a:buNone/>
            </a:lvl3pPr>
            <a:lvl4pPr marL="1436483" indent="0" algn="ctr">
              <a:buNone/>
            </a:lvl4pPr>
            <a:lvl5pPr marL="1915311" indent="0" algn="ctr">
              <a:buNone/>
            </a:lvl5pPr>
            <a:lvl6pPr marL="2394139" indent="0" algn="ctr">
              <a:buNone/>
            </a:lvl6pPr>
            <a:lvl7pPr marL="2872967" indent="0" algn="ctr">
              <a:buNone/>
            </a:lvl7pPr>
            <a:lvl8pPr marL="3351794" indent="0" algn="ctr">
              <a:buNone/>
            </a:lvl8pPr>
            <a:lvl9pPr marL="3830622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99108B-675B-4AE6-A268-08482DA7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1481672"/>
            <a:ext cx="8231029" cy="4387087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71B9-D31A-4943-A890-C9F06ECD3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203" y="274705"/>
            <a:ext cx="1777779" cy="5594056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274705"/>
            <a:ext cx="6325698" cy="559405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2503-A95B-4674-B22E-7A6FDB0C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sz="19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124200" y="6505575"/>
            <a:ext cx="2897188" cy="295275"/>
          </a:xfrm>
        </p:spPr>
        <p:txBody>
          <a:bodyPr/>
          <a:lstStyle>
            <a:lvl1pPr>
              <a:defRPr sz="11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623"/>
            <a:ext cx="6859191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2"/>
            <a:ext cx="685919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54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23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10134"/>
            <a:ext cx="7888070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90526"/>
            <a:ext cx="788807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4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6048"/>
            <a:ext cx="3886875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6048"/>
            <a:ext cx="3886875" cy="435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09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210"/>
            <a:ext cx="7888070" cy="1325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552"/>
            <a:ext cx="3869012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655"/>
            <a:ext cx="3869012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552"/>
            <a:ext cx="388806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655"/>
            <a:ext cx="3888066" cy="3685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45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13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9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7B5F-2E30-41DF-B968-7FB8DE778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306"/>
            <a:ext cx="2949690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654"/>
            <a:ext cx="4629954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2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306"/>
            <a:ext cx="2949690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987654"/>
            <a:ext cx="4629954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72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12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209"/>
            <a:ext cx="1972017" cy="58131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365209"/>
            <a:ext cx="5801732" cy="58131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6725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51225" y="3006725"/>
            <a:ext cx="1809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1059958"/>
            <a:ext cx="7773750" cy="1829223"/>
          </a:xfrm>
        </p:spPr>
        <p:txBody>
          <a:bodyPr anchor="b"/>
          <a:lstStyle>
            <a:lvl1pPr algn="r">
              <a:buNone/>
              <a:defRPr sz="50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3395" y="2932391"/>
            <a:ext cx="4572794" cy="14552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C9A66E-A1CD-43D9-B910-41B51DF15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481672"/>
            <a:ext cx="4039301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481672"/>
            <a:ext cx="4039301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3917A3-B821-42C6-B71F-C7AADCA0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113"/>
            <a:ext cx="8231029" cy="114326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5411453"/>
            <a:ext cx="4040890" cy="76217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1531" anchor="ctr"/>
          <a:lstStyle>
            <a:lvl1pPr marL="0" indent="0">
              <a:buNone/>
              <a:defRPr sz="2500" b="0">
                <a:solidFill>
                  <a:schemeClr val="bg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834" y="5411453"/>
            <a:ext cx="4042477" cy="76217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1531" anchor="ctr"/>
          <a:lstStyle>
            <a:lvl1pPr marL="0" indent="0">
              <a:buNone/>
              <a:defRPr sz="2500" b="0">
                <a:solidFill>
                  <a:schemeClr val="bg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80" y="1444629"/>
            <a:ext cx="4040890" cy="3942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1444629"/>
            <a:ext cx="4042477" cy="3942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5916B-34E4-4DE7-94F1-ECB4D728F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11E505-CE20-47F8-8A0F-AF8254E4B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65F-BCEB-4B2C-B75C-00B6DC4A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4877929"/>
            <a:ext cx="7483075" cy="457306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20368" y="5356342"/>
            <a:ext cx="3975282" cy="914612"/>
          </a:xfrm>
        </p:spPr>
        <p:txBody>
          <a:bodyPr/>
          <a:lstStyle>
            <a:lvl1pPr marL="0" indent="0" algn="r">
              <a:buNone/>
              <a:defRPr sz="17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559" y="274383"/>
            <a:ext cx="7481091" cy="457305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76391-A694-41B5-8120-4171349A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6775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6" tIns="47883" rIns="95766" bIns="47883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4188" y="5940425"/>
            <a:ext cx="3692525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5766" tIns="47883" rIns="95766" bIns="47883"/>
          <a:lstStyle/>
          <a:p>
            <a:endParaRPr lang="en-IE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2594"/>
            <a:ext cx="3402904" cy="108111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8" y="5789079"/>
            <a:ext cx="3406101" cy="10846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9513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8838" y="4989513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30" y="5444663"/>
            <a:ext cx="7164044" cy="648382"/>
          </a:xfrm>
          <a:noFill/>
        </p:spPr>
        <p:txBody>
          <a:bodyPr tIns="0"/>
          <a:lstStyle>
            <a:lvl1pPr marL="0" marR="19153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40" y="190012"/>
            <a:ext cx="8688309" cy="43901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0" y="4866248"/>
            <a:ext cx="8076834" cy="56280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90CAE2-D5E1-4548-AF9F-30B67C45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6775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6" tIns="47883" rIns="95766" bIns="47883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4188" y="5940425"/>
            <a:ext cx="3692525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5766" tIns="47883" rIns="95766" bIns="47883"/>
          <a:lstStyle/>
          <a:p>
            <a:endParaRPr lang="en-I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2594"/>
            <a:ext cx="3402904" cy="108111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66" tIns="47883" rIns="95766" bIns="47883"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8" y="5789079"/>
            <a:ext cx="3406101" cy="10846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 vert="horz"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311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6" tIns="47883" rIns="95766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10325"/>
            <a:ext cx="1920875" cy="365125"/>
          </a:xfrm>
          <a:prstGeom prst="rect">
            <a:avLst/>
          </a:prstGeom>
        </p:spPr>
        <p:txBody>
          <a:bodyPr vert="horz" lIns="95766" tIns="47883" rIns="95766" bIns="47883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10325"/>
            <a:ext cx="2352675" cy="365125"/>
          </a:xfrm>
          <a:prstGeom prst="rect">
            <a:avLst/>
          </a:prstGeom>
        </p:spPr>
        <p:txBody>
          <a:bodyPr vert="horz" lIns="95766" tIns="47883" rIns="95766" bIns="47883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8700" y="6410325"/>
            <a:ext cx="365125" cy="365125"/>
          </a:xfrm>
          <a:prstGeom prst="rect">
            <a:avLst/>
          </a:prstGeom>
        </p:spPr>
        <p:txBody>
          <a:bodyPr vert="horz" lIns="95766" tIns="47883" rIns="95766" bIns="47883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BBE158-B853-47B3-A9DC-9D7E10FB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1" r:id="rId2"/>
    <p:sldLayoutId id="2147484496" r:id="rId3"/>
    <p:sldLayoutId id="2147484497" r:id="rId4"/>
    <p:sldLayoutId id="2147484498" r:id="rId5"/>
    <p:sldLayoutId id="2147484499" r:id="rId6"/>
    <p:sldLayoutId id="2147484492" r:id="rId7"/>
    <p:sldLayoutId id="2147484500" r:id="rId8"/>
    <p:sldLayoutId id="2147484501" r:id="rId9"/>
    <p:sldLayoutId id="2147484493" r:id="rId10"/>
    <p:sldLayoutId id="2147484494" r:id="rId11"/>
    <p:sldLayoutId id="21474845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82588" indent="-266700" algn="l" rtl="0" eaLnBrk="0" fontAlgn="base" hangingPunct="0">
        <a:spcBef>
          <a:spcPts val="425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38125" algn="l" rtl="0" eaLnBrk="0" fontAlgn="base" hangingPunct="0">
        <a:spcBef>
          <a:spcPts val="338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238125" algn="l" rtl="0" eaLnBrk="0" fontAlgn="base" hangingPunct="0">
        <a:spcBef>
          <a:spcPts val="363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238125" algn="l" rtl="0" eaLnBrk="0" fontAlgn="base" hangingPunct="0">
        <a:spcBef>
          <a:spcPts val="36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38125" algn="l" rtl="0" eaLnBrk="0" fontAlgn="base" hangingPunct="0">
        <a:spcBef>
          <a:spcPts val="36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97" indent="-239414" algn="l" rtl="0" eaLnBrk="1" latinLnBrk="0" hangingPunct="1">
        <a:spcBef>
          <a:spcPts val="367"/>
        </a:spcBef>
        <a:buClr>
          <a:schemeClr val="accent3"/>
        </a:buClr>
        <a:buFont typeface="Wingdings 2"/>
        <a:buChar char="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15311" indent="-239414" algn="l" rtl="0" eaLnBrk="1" latinLnBrk="0" hangingPunct="1">
        <a:spcBef>
          <a:spcPts val="367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25" indent="-239414" algn="l" rtl="0" eaLnBrk="1" latinLnBrk="0" hangingPunct="1">
        <a:spcBef>
          <a:spcPts val="367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94139" indent="-239414" algn="l" rtl="0" eaLnBrk="1" latinLnBrk="0" hangingPunct="1">
        <a:spcBef>
          <a:spcPts val="367"/>
        </a:spcBef>
        <a:buClr>
          <a:schemeClr val="accent3"/>
        </a:buClr>
        <a:buFont typeface="Wingdings 2"/>
        <a:buChar char="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8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6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2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1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0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210"/>
            <a:ext cx="7888070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6048"/>
            <a:ext cx="7888070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7822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92BB78B-2D89-47AB-95F7-1D835E204F3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13/01/2016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7822"/>
            <a:ext cx="308663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7822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0AF508D-8B08-4DC8-90C7-A36AAB21769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9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7" descr="http://www.terg.ie/wp-content/uploads/2014/02/TERG.Tech_.E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063" y="5302250"/>
            <a:ext cx="2495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144463"/>
            <a:ext cx="25114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163" y="261938"/>
            <a:ext cx="19208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4321175" y="6310313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n-US" sz="1000"/>
              <a:t>This communication reflects the views only of authors, and the commission cannot be held responsible for any use, which may be made of the information contained therein.</a:t>
            </a:r>
            <a:endParaRPr lang="hr-HR" altLang="en-US" sz="1000"/>
          </a:p>
          <a:p>
            <a:endParaRPr lang="hr-HR" alt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700338" y="407988"/>
            <a:ext cx="4187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altLang="en-US" sz="1100">
                <a:solidFill>
                  <a:srgbClr val="000000"/>
                </a:solidFill>
              </a:rPr>
              <a:t>F</a:t>
            </a:r>
            <a:r>
              <a:rPr lang="en-GB" altLang="en-US" sz="1100">
                <a:solidFill>
                  <a:srgbClr val="000000"/>
                </a:solidFill>
              </a:rPr>
              <a:t>unded with support from the European Commission, within project Grading soft skills: GRASS</a:t>
            </a:r>
            <a:r>
              <a:rPr lang="hr-HR" altLang="en-US" sz="1100">
                <a:solidFill>
                  <a:srgbClr val="000000"/>
                </a:solidFill>
              </a:rPr>
              <a:t>, </a:t>
            </a:r>
            <a:r>
              <a:rPr lang="en-GB" altLang="en-US" sz="1100">
                <a:solidFill>
                  <a:srgbClr val="000000"/>
                </a:solidFill>
              </a:rPr>
              <a:t>No. 543029-LLP-1-RS-KA3-KA3MP </a:t>
            </a:r>
            <a:endParaRPr lang="hr-HR" altLang="en-US" sz="110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76825" y="6683375"/>
            <a:ext cx="3960813" cy="222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316038"/>
            <a:ext cx="57308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:\Users\adrian.oconnor\Dropbox\GRASS - UL Folder\Graduate Attributes\Badge Images\Badge Image Files\Assist Award\JPG\ASSIST Awar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6663" y="1317625"/>
            <a:ext cx="22891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flipV="1">
            <a:off x="279400" y="3278188"/>
            <a:ext cx="8547100" cy="22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Content Placeholder 1"/>
          <p:cNvSpPr>
            <a:spLocks noGrp="1"/>
          </p:cNvSpPr>
          <p:nvPr>
            <p:ph idx="1"/>
          </p:nvPr>
        </p:nvSpPr>
        <p:spPr>
          <a:xfrm>
            <a:off x="252413" y="3394075"/>
            <a:ext cx="8569325" cy="3060700"/>
          </a:xfrm>
        </p:spPr>
        <p:txBody>
          <a:bodyPr/>
          <a:lstStyle/>
          <a:p>
            <a:pPr marL="115888" indent="0" algn="ctr">
              <a:buFont typeface="Wingdings 3" pitchFamily="18" charset="2"/>
              <a:buNone/>
            </a:pPr>
            <a:r>
              <a:rPr lang="en-IE" altLang="en-US" sz="2400" b="1" smtClean="0">
                <a:latin typeface="Times New Roman" pitchFamily="18" charset="0"/>
                <a:cs typeface="Times New Roman" pitchFamily="18" charset="0"/>
              </a:rPr>
              <a:t>Research Team:</a:t>
            </a:r>
          </a:p>
          <a:p>
            <a:pPr marL="115888" indent="0" algn="ctr">
              <a:buFont typeface="Wingdings 3" pitchFamily="18" charset="2"/>
              <a:buNone/>
            </a:pPr>
            <a:r>
              <a:rPr lang="en-IE" altLang="en-US" sz="2400" smtClean="0">
                <a:latin typeface="Times New Roman" pitchFamily="18" charset="0"/>
                <a:cs typeface="Times New Roman" pitchFamily="18" charset="0"/>
              </a:rPr>
              <a:t>Niall Seery, Donal Canty, Adrian O`Connor &amp; Jeffrey Buckley</a:t>
            </a:r>
          </a:p>
          <a:p>
            <a:pPr marL="115888" indent="0" algn="ctr">
              <a:buFont typeface="Wingdings 3" pitchFamily="18" charset="2"/>
              <a:buNone/>
            </a:pPr>
            <a:endParaRPr lang="en-IE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115888" indent="0" algn="ctr">
              <a:buFont typeface="Wingdings 3" pitchFamily="18" charset="2"/>
              <a:buNone/>
            </a:pPr>
            <a:r>
              <a:rPr lang="en-IE" altLang="en-US" sz="2400" smtClean="0">
                <a:latin typeface="Times New Roman" pitchFamily="18" charset="0"/>
                <a:cs typeface="Times New Roman" pitchFamily="18" charset="0"/>
              </a:rPr>
              <a:t>Technology Education Research Group</a:t>
            </a:r>
          </a:p>
          <a:p>
            <a:pPr marL="115888" indent="0" algn="ctr">
              <a:buFont typeface="Wingdings 3" pitchFamily="18" charset="2"/>
              <a:buNone/>
            </a:pPr>
            <a:r>
              <a:rPr lang="en-IE" altLang="en-US" sz="2400" smtClean="0">
                <a:latin typeface="Times New Roman" pitchFamily="18" charset="0"/>
                <a:cs typeface="Times New Roman" pitchFamily="18" charset="0"/>
              </a:rPr>
              <a:t>University of Limerick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12164666"/>
              </p:ext>
            </p:extLst>
          </p:nvPr>
        </p:nvGraphicFramePr>
        <p:xfrm>
          <a:off x="-395758" y="-571490"/>
          <a:ext cx="10225136" cy="72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31188" cy="452755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IE" alt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Motivational</a:t>
            </a: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IE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Digital Credentials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Credible</a:t>
            </a:r>
            <a:r>
              <a:rPr lang="en-IE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IE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 Badge </a:t>
            </a:r>
            <a:r>
              <a:rPr lang="en-IE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Currency </a:t>
            </a: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Sustainable - </a:t>
            </a:r>
            <a:r>
              <a:rPr lang="en-IE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Technological </a:t>
            </a:r>
            <a:r>
              <a:rPr lang="en-IE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Capacity</a:t>
            </a:r>
            <a:endParaRPr lang="en-IE" alt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Summary</a:t>
            </a:r>
            <a:endParaRPr lang="en-IE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4463"/>
            <a:ext cx="25114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908175" y="1054100"/>
            <a:ext cx="6900863" cy="222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1938" y="133350"/>
            <a:ext cx="8547100" cy="22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r-HR" sz="5400" dirty="0">
                <a:cs typeface="+mj-cs"/>
              </a:rPr>
              <a:t>Application case:</a:t>
            </a:r>
            <a:br>
              <a:rPr lang="hr-HR" sz="5400" dirty="0">
                <a:cs typeface="+mj-cs"/>
              </a:rPr>
            </a:br>
            <a:r>
              <a:rPr lang="hr-HR" sz="5400" dirty="0">
                <a:cs typeface="+mj-cs"/>
              </a:rPr>
              <a:t>Math </a:t>
            </a:r>
            <a:r>
              <a:rPr lang="hr-HR" sz="5400" dirty="0" smtClean="0">
                <a:cs typeface="+mj-cs"/>
              </a:rPr>
              <a:t>coach</a:t>
            </a:r>
            <a:endParaRPr lang="en-US" dirty="0">
              <a:cs typeface="+mj-cs"/>
            </a:endParaRPr>
          </a:p>
        </p:txBody>
      </p:sp>
      <p:sp>
        <p:nvSpPr>
          <p:cNvPr id="16389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3613150"/>
            <a:ext cx="7773988" cy="1198563"/>
          </a:xfrm>
        </p:spPr>
        <p:txBody>
          <a:bodyPr/>
          <a:lstStyle/>
          <a:p>
            <a:pPr marL="115888" marR="0"/>
            <a:r>
              <a:rPr lang="hr-HR" sz="2400" dirty="0" smtClean="0">
                <a:latin typeface="Lucida Sans Unicode" charset="0"/>
              </a:rPr>
              <a:t>KTH </a:t>
            </a:r>
            <a:r>
              <a:rPr lang="hr-HR" sz="2400" dirty="0">
                <a:latin typeface="Lucida Sans Unicode" charset="0"/>
              </a:rPr>
              <a:t>Royal Institute of Technology</a:t>
            </a:r>
          </a:p>
          <a:p>
            <a:pPr marL="115888" marR="0"/>
            <a:endParaRPr lang="hr-HR" sz="24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59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marti2013_200x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4796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" descr="ff4ac3cf60ff28bde66da21973dd11de_400x4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88913"/>
            <a:ext cx="24780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dscn11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3717925"/>
            <a:ext cx="185896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Hack4Sweden_2015_5949_js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b="43747"/>
          <a:stretch>
            <a:fillRect/>
          </a:stretch>
        </p:blipFill>
        <p:spPr bwMode="auto">
          <a:xfrm>
            <a:off x="3636963" y="3717925"/>
            <a:ext cx="21717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421063" y="2854325"/>
            <a:ext cx="252571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4" tIns="40092" rIns="80184" bIns="40092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Lucida Sans Unicode" charset="0"/>
                <a:cs typeface="Lucida Sans Unicode" charset="0"/>
              </a:rPr>
              <a:t>Stefan Stenbom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876925" y="2854325"/>
            <a:ext cx="34480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4" tIns="40092" rIns="80184" bIns="40092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Lucida Sans Unicode" charset="0"/>
                <a:cs typeface="Lucida Sans Unicode" charset="0"/>
              </a:rPr>
              <a:t>Martha Cleveland-Innes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3108325" y="6381750"/>
            <a:ext cx="3263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4" tIns="40092" rIns="80184" bIns="40092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Lucida Sans Unicode" charset="0"/>
                <a:cs typeface="Lucida Sans Unicode" charset="0"/>
              </a:rPr>
              <a:t>Simon Benjaminsson</a:t>
            </a:r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6108700" y="6381750"/>
            <a:ext cx="2901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4" tIns="40092" rIns="80184" bIns="40092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Lucida Sans Unicode" charset="0"/>
                <a:cs typeface="Lucida Sans Unicode" charset="0"/>
              </a:rPr>
              <a:t>Anna-Maria Martinsson</a:t>
            </a:r>
          </a:p>
        </p:txBody>
      </p:sp>
      <p:pic>
        <p:nvPicPr>
          <p:cNvPr id="18441" name="Picture 1" descr="stefanIsland_2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938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8"/>
          <p:cNvSpPr txBox="1">
            <a:spLocks noChangeArrowheads="1"/>
          </p:cNvSpPr>
          <p:nvPr/>
        </p:nvSpPr>
        <p:spPr bwMode="auto">
          <a:xfrm>
            <a:off x="323850" y="2854325"/>
            <a:ext cx="2525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4" tIns="40092" rIns="80184" bIns="40092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Lucida Sans Unicode" charset="0"/>
                <a:cs typeface="Lucida Sans Unicode" charset="0"/>
              </a:rPr>
              <a:t>Stefan Hrastinski</a:t>
            </a:r>
          </a:p>
        </p:txBody>
      </p:sp>
    </p:spTree>
    <p:extLst>
      <p:ext uri="{BB962C8B-B14F-4D97-AF65-F5344CB8AC3E}">
        <p14:creationId xmlns:p14="http://schemas.microsoft.com/office/powerpoint/2010/main" val="16836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64638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" y="189434"/>
            <a:ext cx="9141161" cy="65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362" y="1989634"/>
            <a:ext cx="7773750" cy="1830185"/>
          </a:xfrm>
        </p:spPr>
        <p:txBody>
          <a:bodyPr>
            <a:noAutofit/>
          </a:bodyPr>
          <a:lstStyle/>
          <a:p>
            <a:r>
              <a:rPr lang="en-US" sz="4400" dirty="0"/>
              <a:t>Tutoring online tutors: </a:t>
            </a:r>
            <a:br>
              <a:rPr lang="en-US" sz="4400" dirty="0"/>
            </a:br>
            <a:r>
              <a:rPr lang="en-US" sz="4400" dirty="0"/>
              <a:t>using digital badges to encourage the development of online tutoring skills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27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 Unicode" charset="0"/>
              </a:rPr>
              <a:t>Encourage discussion</a:t>
            </a:r>
          </a:p>
          <a:p>
            <a:r>
              <a:rPr lang="en-US">
                <a:latin typeface="Lucida Sans Unicode" charset="0"/>
              </a:rPr>
              <a:t>Encourage reflection</a:t>
            </a:r>
          </a:p>
          <a:p>
            <a:r>
              <a:rPr lang="en-US">
                <a:latin typeface="Lucida Sans Unicode" charset="0"/>
              </a:rPr>
              <a:t>Provide emotional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Three challenges/badges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34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14338"/>
            <a:ext cx="59912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9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198563"/>
            <a:ext cx="66929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Digital badges can be used to encourage reflection and the development of online tutoring skills.</a:t>
            </a:r>
          </a:p>
          <a:p>
            <a:r>
              <a:rPr lang="en-US" sz="2400" dirty="0"/>
              <a:t>Identification of the challenge to balance the private activity, reflection on tutoring skills, and the social activity, communication with the students.</a:t>
            </a:r>
          </a:p>
          <a:p>
            <a:r>
              <a:rPr lang="en-US" sz="2400" dirty="0"/>
              <a:t>Encourage discussion was the most applied online tutoring skills, while encourage reflection and provide emotional support were more challenging to apply in practice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5" descr="F:\PhD 2.0\Presentations\CIDER 2016\ASSIST 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412875"/>
            <a:ext cx="3859212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ASSIST </a:t>
            </a:r>
            <a:r>
              <a:rPr lang="en-IE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Initiative</a:t>
            </a:r>
            <a:endParaRPr lang="en-IE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1885950"/>
            <a:ext cx="91455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E" altLang="en-US" sz="1200">
                <a:solidFill>
                  <a:srgbClr val="373737"/>
                </a:solidFill>
                <a:cs typeface="Times New Roman" pitchFamily="18" charset="0"/>
              </a:rPr>
              <a:t>	</a:t>
            </a:r>
            <a:endParaRPr lang="en-IE" altLang="en-U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3314700"/>
            <a:ext cx="91455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E" altLang="en-US" sz="1200">
                <a:solidFill>
                  <a:srgbClr val="373737"/>
                </a:solidFill>
                <a:cs typeface="Times New Roman" pitchFamily="18" charset="0"/>
              </a:rPr>
              <a:t>	</a:t>
            </a:r>
            <a:endParaRPr lang="en-IE" altLang="en-US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0" y="4743450"/>
            <a:ext cx="91455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6172200"/>
            <a:ext cx="91455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E" altLang="en-US" sz="1200">
                <a:solidFill>
                  <a:srgbClr val="373737"/>
                </a:solidFill>
                <a:cs typeface="Times New Roman" pitchFamily="18" charset="0"/>
              </a:rPr>
              <a:t>	</a:t>
            </a:r>
            <a:endParaRPr lang="en-IE" altLang="en-US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0" y="7600950"/>
            <a:ext cx="91455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E" altLang="en-US" sz="1200">
                <a:solidFill>
                  <a:srgbClr val="373737"/>
                </a:solidFill>
                <a:cs typeface="Times New Roman" pitchFamily="18" charset="0"/>
              </a:rPr>
              <a:t>	</a:t>
            </a:r>
            <a:endParaRPr lang="en-IE" altLang="en-US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0" y="9029700"/>
            <a:ext cx="91455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30813" y="68580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Limerick, Limerick, Ireland</a:t>
            </a:r>
            <a:endParaRPr lang="en-IE" alt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Technology Education Research </a:t>
            </a: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IE" alt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(TERG)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Dept. Design &amp; Manufacturing Technology</a:t>
            </a:r>
            <a:endParaRPr lang="en-IE" alt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 Technology Teacher Education </a:t>
            </a:r>
            <a:r>
              <a:rPr lang="en-IE" alt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(ITTE)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IE" altLang="en-US" sz="1600" dirty="0" smtClean="0">
                <a:latin typeface="Times New Roman" pitchFamily="18" charset="0"/>
              </a:rPr>
              <a:t>B. Tech (Ed) - NFQ Level 8 Honours Degree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Focus of Research Investigation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Pedagogical &amp; Technological Approaches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Validation &amp; Recognition of Soft Skills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ASSIST Digital Badges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Graduate Attributes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Soft Skills</a:t>
            </a:r>
            <a:endParaRPr lang="en-IE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  <a:latin typeface="Lucida Sans Unicode" charset="0"/>
              </a:rPr>
              <a:t>Encourage discussion</a:t>
            </a:r>
          </a:p>
          <a:p>
            <a:r>
              <a:rPr lang="en-US" dirty="0">
                <a:solidFill>
                  <a:srgbClr val="BFBFBF"/>
                </a:solidFill>
                <a:latin typeface="Lucida Sans Unicode" charset="0"/>
              </a:rPr>
              <a:t>Encourage reflection</a:t>
            </a:r>
          </a:p>
          <a:p>
            <a:r>
              <a:rPr lang="en-US" dirty="0">
                <a:solidFill>
                  <a:srgbClr val="BFBFBF"/>
                </a:solidFill>
                <a:latin typeface="Lucida Sans Unicode" charset="0"/>
              </a:rPr>
              <a:t>Provide emotional support</a:t>
            </a:r>
          </a:p>
          <a:p>
            <a:r>
              <a:rPr lang="en-US" dirty="0">
                <a:latin typeface="Lucida Sans Unicode" charset="0"/>
              </a:rPr>
              <a:t>Elicit </a:t>
            </a:r>
            <a:r>
              <a:rPr lang="en-US" dirty="0" err="1">
                <a:latin typeface="Lucida Sans Unicode" charset="0"/>
              </a:rPr>
              <a:t>coachee’s</a:t>
            </a:r>
            <a:r>
              <a:rPr lang="en-US" dirty="0">
                <a:latin typeface="Lucida Sans Unicode" charset="0"/>
              </a:rPr>
              <a:t> level of understanding</a:t>
            </a:r>
          </a:p>
          <a:p>
            <a:r>
              <a:rPr lang="en-US" dirty="0">
                <a:latin typeface="Lucida Sans Unicode" charset="0"/>
              </a:rPr>
              <a:t>Use goal-oriented communication</a:t>
            </a:r>
          </a:p>
          <a:p>
            <a:r>
              <a:rPr lang="en-US" dirty="0">
                <a:latin typeface="Lucida Sans Unicode" charset="0"/>
              </a:rPr>
              <a:t>Build </a:t>
            </a:r>
            <a:r>
              <a:rPr lang="en-US" dirty="0" smtClean="0">
                <a:latin typeface="Lucida Sans Unicode" charset="0"/>
              </a:rPr>
              <a:t>trust</a:t>
            </a:r>
            <a:endParaRPr lang="en-US" dirty="0">
              <a:latin typeface="Lucida Sans Unicode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Six challenges/badges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65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Sans Unicode" charset="0"/>
              </a:rPr>
              <a:t>Six+ sub-badges = </a:t>
            </a:r>
            <a:br>
              <a:rPr lang="en-US" dirty="0" smtClean="0">
                <a:latin typeface="Lucida Sans Unicode" charset="0"/>
              </a:rPr>
            </a:br>
            <a:r>
              <a:rPr lang="en-US" dirty="0" smtClean="0">
                <a:latin typeface="Lucida Sans Unicode" charset="0"/>
              </a:rPr>
              <a:t>Math coach badge/certificate</a:t>
            </a:r>
            <a:endParaRPr lang="en-US" dirty="0"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dge_mattecoac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18" y="2853730"/>
            <a:ext cx="3543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UL Application </a:t>
            </a:r>
            <a:r>
              <a:rPr lang="en-IE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Case</a:t>
            </a:r>
          </a:p>
        </p:txBody>
      </p:sp>
      <p:sp>
        <p:nvSpPr>
          <p:cNvPr id="143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Tech (Ed) - NFQ Level 8 Honours Degree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EY4003 - Subject Pedagogics 1 (Wood </a:t>
            </a: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Tech. &amp; </a:t>
            </a: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Graphics)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EY4013 - Subject Pedagogics 1 (Engineering </a:t>
            </a: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Tech. &amp; </a:t>
            </a: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Graphics)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Weeks (Autumn Semester 2015)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Hour Subject Pedagogy Lecture p/w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Hour Graphical Pedagogy Lab p/w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Hour Practical Pedagogy Lab p/w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 Year ITTE Students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Female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 Male</a:t>
            </a:r>
            <a:endParaRPr lang="en-IE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rian.oconnor\AppData\Local\Microsoft\Windows\Temporary Internet Files\Content.Outlook\O26WMUHK\Students work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208998"/>
            <a:ext cx="3959225" cy="24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Articulation</a:t>
            </a:r>
            <a:endParaRPr lang="en-IE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4343" name="Content Placeholder 3"/>
          <p:cNvSpPr>
            <a:spLocks noGrp="1"/>
          </p:cNvSpPr>
          <p:nvPr>
            <p:ph idx="1"/>
          </p:nvPr>
        </p:nvSpPr>
        <p:spPr>
          <a:xfrm>
            <a:off x="457200" y="1481138"/>
            <a:ext cx="7499970" cy="4527550"/>
          </a:xfrm>
          <a:ln>
            <a:noFill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Clarification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b</a:t>
            </a:r>
            <a:r>
              <a:rPr lang="en-IE" sz="1600" dirty="0" smtClean="0">
                <a:solidFill>
                  <a:srgbClr val="000000"/>
                </a:solidFill>
                <a:latin typeface="Times New Roman"/>
              </a:rPr>
              <a:t>adge </a:t>
            </a:r>
            <a:r>
              <a:rPr lang="en-IE" sz="1600" dirty="0">
                <a:solidFill>
                  <a:srgbClr val="000000"/>
                </a:solidFill>
                <a:latin typeface="Times New Roman"/>
              </a:rPr>
              <a:t>will be awarded to people who display evidence of the capacity to make something more comprehensible and free from ambiguity. </a:t>
            </a:r>
            <a:r>
              <a:rPr lang="en-IE" sz="14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</a:t>
            </a:r>
            <a:r>
              <a:rPr lang="en-IE" sz="1600" dirty="0" smtClean="0">
                <a:solidFill>
                  <a:srgbClr val="000000"/>
                </a:solidFill>
                <a:latin typeface="Times New Roman"/>
              </a:rPr>
              <a:t>badge will </a:t>
            </a:r>
            <a:r>
              <a:rPr lang="en-IE" sz="1600" dirty="0">
                <a:solidFill>
                  <a:srgbClr val="000000"/>
                </a:solidFill>
                <a:latin typeface="Times New Roman"/>
              </a:rPr>
              <a:t>be awarded to people who display evidence of the capacity to provide a descriptive account or tell a story about something. 	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badge will be awarded to people who display evidence of the capacity to effectively use something (e.g. metaphor, symbol) that stands for something else. </a:t>
            </a:r>
            <a:endParaRPr lang="en-IE" sz="1400" dirty="0">
              <a:solidFill>
                <a:srgbClr val="000000"/>
              </a:solidFill>
              <a:latin typeface="Times New Roman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badge will be awarded to people who display evidence of the capacity to add the most important pieces of something together in a concise form. </a:t>
            </a:r>
          </a:p>
        </p:txBody>
      </p:sp>
      <p:pic>
        <p:nvPicPr>
          <p:cNvPr id="12" name="Picture 11" descr="C:\Users\adrian.oconnor\Dropbox\GRASS - UL Folder\Graduate Attributes\Badge Images\Badge Image Files\Articulate Badges\JPG\Clarification Badg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56" y="1556068"/>
            <a:ext cx="953770" cy="90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adrian.oconnor\Dropbox\GRASS - UL Folder\Graduate Attributes\Badge Images\Badge Image Files\Articulate Badges\JPG\Narration Badg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84" y="2617703"/>
            <a:ext cx="953770" cy="90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adrian.oconnor\Dropbox\GRASS - UL Folder\Graduate Attributes\Badge Images\Badge Image Files\Articulate Badges\JPG\Representation Bad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84" y="3679338"/>
            <a:ext cx="953770" cy="90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adrian.oconnor\Dropbox\GRASS - UL Folder\Graduate Attributes\Badge Images\Badge Image Files\Articulate Badges\JPG\Summation Badg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84" y="4750647"/>
            <a:ext cx="953770" cy="90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7" descr="C:\Users\jeffrey.buckley\Dropbox\GRASS - UL Folder\Graduate Attributes\Images\Badge Image Files\University Badges\Articulate Badges\PNG\Articulate Badge-m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00" y="32637"/>
            <a:ext cx="118686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adrian.oconnor\Dropbox\GRASS - UL Folder\Graduate Attributes\Badge Images\Badge Image Files\Collaborative Badges\JPG\Negotiation Badg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74" y="3680856"/>
            <a:ext cx="953770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adrian.oconnor\Dropbox\GRASS - UL Folder\Graduate Attributes\Badge Images\Badge Image Files\Collaborative Badges\JPG\Participation Badg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81" y="4750895"/>
            <a:ext cx="953770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adrian.oconnor\Dropbox\GRASS - UL Folder\Graduate Attributes\Badge Images\Badge Image Files\Collaborative Badges\JPG\Appreciation Bad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74" y="1558856"/>
            <a:ext cx="953770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adrian.oconnor\Dropbox\GRASS - UL Folder\Graduate Attributes\Badge Images\Badge Image Files\Collaborative Badges\JPG\Contribution Badg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02" y="2620491"/>
            <a:ext cx="953770" cy="899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Times New Roman" pitchFamily="18" charset="0"/>
              </a:rPr>
              <a:t>Collaboration</a:t>
            </a:r>
            <a:endParaRPr lang="en-IE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4343" name="Content Placeholder 3"/>
          <p:cNvSpPr>
            <a:spLocks noGrp="1"/>
          </p:cNvSpPr>
          <p:nvPr>
            <p:ph idx="1"/>
          </p:nvPr>
        </p:nvSpPr>
        <p:spPr>
          <a:xfrm>
            <a:off x="457200" y="1481138"/>
            <a:ext cx="7355954" cy="4527550"/>
          </a:xfrm>
          <a:ln>
            <a:noFill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Appreciation</a:t>
            </a: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b</a:t>
            </a:r>
            <a:r>
              <a:rPr lang="en-IE" sz="1600" dirty="0" smtClean="0">
                <a:solidFill>
                  <a:srgbClr val="000000"/>
                </a:solidFill>
                <a:latin typeface="Times New Roman"/>
              </a:rPr>
              <a:t>adge </a:t>
            </a:r>
            <a:r>
              <a:rPr lang="en-IE" sz="1600" dirty="0">
                <a:latin typeface="Times New Roman"/>
                <a:ea typeface="Calibri"/>
              </a:rPr>
              <a:t>will be awarded to people who display evidence of the capacity to recognise the worth, quality, or importance of something or someone. </a:t>
            </a:r>
            <a:r>
              <a:rPr lang="en-IE" sz="14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Contribution</a:t>
            </a: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</a:t>
            </a:r>
            <a:r>
              <a:rPr lang="en-IE" sz="1600" dirty="0" smtClean="0">
                <a:solidFill>
                  <a:srgbClr val="000000"/>
                </a:solidFill>
                <a:latin typeface="Times New Roman"/>
              </a:rPr>
              <a:t>badge </a:t>
            </a:r>
            <a:r>
              <a:rPr lang="en-IE" sz="1600" dirty="0">
                <a:latin typeface="Times New Roman"/>
                <a:ea typeface="Times New Roman"/>
              </a:rPr>
              <a:t>will be awarded to people who display evidence of the capacity to give something to someone in order to help achieve or provide </a:t>
            </a:r>
            <a:r>
              <a:rPr lang="en-IE" sz="1600" dirty="0" smtClean="0">
                <a:latin typeface="Times New Roman"/>
                <a:ea typeface="Times New Roman"/>
              </a:rPr>
              <a:t>something.</a:t>
            </a:r>
            <a:endParaRPr lang="en-IE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Negotiation</a:t>
            </a: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badge will be awarded to people who display evidence of the capacity to discuss something formally with someone in order to reach an agreement.</a:t>
            </a:r>
            <a:endParaRPr lang="en-IE" sz="1400" dirty="0">
              <a:solidFill>
                <a:srgbClr val="000000"/>
              </a:solidFill>
              <a:latin typeface="Times New Roman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IE" altLang="en-US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n-IE" alt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Times New Roman"/>
              </a:rPr>
              <a:t>This badge will be awarded to people who display evidence of the capacity to be involved in an activity or event with someone in doing something.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66" y="26361"/>
            <a:ext cx="1188000" cy="118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Assessment Architecture</a:t>
            </a:r>
          </a:p>
        </p:txBody>
      </p:sp>
      <p:pic>
        <p:nvPicPr>
          <p:cNvPr id="133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800" y="3933850"/>
            <a:ext cx="3905250" cy="26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Authentic Evidence of Student Performance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Multi-Modal Capacity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Situational Context of Skill Demonstration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Construct of Capability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Relative Progression of Initial Attainment</a:t>
            </a:r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Targeting Specific Benchmarks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 Judgements of Educational Stakeholders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Self Assessment</a:t>
            </a:r>
            <a:endParaRPr lang="en-IE" alt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Peer Observation</a:t>
            </a:r>
            <a:endParaRPr lang="en-IE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ct val="0"/>
              </a:spcBef>
              <a:spcAft>
                <a:spcPts val="1800"/>
              </a:spcAft>
              <a:buClr>
                <a:srgbClr val="86CE24"/>
              </a:buClr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Teacher Evaluation</a:t>
            </a: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1179562"/>
            <a:ext cx="39576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Technological Infrastructure</a:t>
            </a:r>
          </a:p>
        </p:txBody>
      </p:sp>
      <p:sp>
        <p:nvSpPr>
          <p:cNvPr id="122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Private Web Hosting - www.terg.ie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Dynamic Web Space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 User Confidentiality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Online Registration Forms</a:t>
            </a:r>
            <a:endParaRPr lang="en-IE" alt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Facilitating Soft Skill Evidence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 Multimodal Data Files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Managing Submissions &amp; Accreditation</a:t>
            </a:r>
            <a:endParaRPr lang="en-IE" alt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Assessing Soft Skill Evidence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Benchmarks of Soft Skill Attainment</a:t>
            </a:r>
            <a:endParaRPr lang="en-IE" alt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</a:pPr>
            <a:r>
              <a:rPr lang="en-IE" alt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Badge Earners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 User Profiles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86CE24"/>
              </a:buClr>
              <a:buFont typeface="Arial" charset="0"/>
              <a:buChar char="•"/>
            </a:pPr>
            <a:r>
              <a:rPr lang="en-IE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Linked to Professional Networks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481138"/>
            <a:ext cx="8231188" cy="4527550"/>
          </a:xfrm>
        </p:spPr>
        <p:txBody>
          <a:bodyPr/>
          <a:lstStyle/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IE" alt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Self-Critique		Peer-Critique		Peer Name: ______________</a:t>
            </a: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dirty="0" smtClean="0">
                <a:latin typeface="Times New Roman"/>
                <a:ea typeface="Times New Roman"/>
              </a:rPr>
              <a:t>What </a:t>
            </a:r>
            <a:r>
              <a:rPr lang="en-GB" sz="1800" dirty="0">
                <a:latin typeface="Times New Roman"/>
                <a:ea typeface="Times New Roman"/>
              </a:rPr>
              <a:t>are the factors that influenced the nature and quality of participation?</a:t>
            </a:r>
            <a:endParaRPr lang="en-IE" sz="1800" dirty="0">
              <a:latin typeface="Times New Roman"/>
              <a:ea typeface="Times New Roman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8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IE" alt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en-IE" alt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54383"/>
              </p:ext>
            </p:extLst>
          </p:nvPr>
        </p:nvGraphicFramePr>
        <p:xfrm>
          <a:off x="612355" y="1845618"/>
          <a:ext cx="7992887" cy="3264259"/>
        </p:xfrm>
        <a:graphic>
          <a:graphicData uri="http://schemas.openxmlformats.org/drawingml/2006/table">
            <a:tbl>
              <a:tblPr firstRow="1" firstCol="1" bandRow="1"/>
              <a:tblGrid>
                <a:gridCol w="404440"/>
                <a:gridCol w="2385077"/>
                <a:gridCol w="5203370"/>
              </a:tblGrid>
              <a:tr h="1656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I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Level 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Participation</a:t>
                      </a:r>
                      <a:endParaRPr lang="en-IE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    Excellent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    Very </a:t>
                      </a: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Good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    Good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    Did Not Participate                 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Evidence:</a:t>
                      </a:r>
                      <a:endParaRPr lang="en-I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I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Impact 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Participation</a:t>
                      </a:r>
                      <a:endParaRPr lang="en-I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Badge Nominations</a:t>
            </a:r>
            <a:endParaRPr lang="en-IE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0506" y="1557586"/>
            <a:ext cx="216024" cy="21602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716810" y="1557586"/>
            <a:ext cx="216024" cy="21602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116410" y="2277666"/>
            <a:ext cx="144016" cy="14401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1116485" y="2606031"/>
            <a:ext cx="144016" cy="14401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116410" y="2939952"/>
            <a:ext cx="144016" cy="14401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1116410" y="3285778"/>
            <a:ext cx="144016" cy="14401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C:\Users\adrian.oconnor\Dropbox\GRASS - UL Folder\Graduate Attributes\Badge Images\Photoshop Files\Stuff\ASSIST Log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786" y="167843"/>
            <a:ext cx="2940099" cy="9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7081"/>
              </p:ext>
            </p:extLst>
          </p:nvPr>
        </p:nvGraphicFramePr>
        <p:xfrm>
          <a:off x="612354" y="1845618"/>
          <a:ext cx="7992887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1542449"/>
                <a:gridCol w="2417991"/>
                <a:gridCol w="2742359"/>
                <a:gridCol w="129008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IE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Attribute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Soft Skill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n-IE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Activity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Awarded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IE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Pair Work: Verbal Demonstration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Narration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Pair Work: Verbal Discussion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Representation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Group Work: Video Presentation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Summation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Autonomous</a:t>
                      </a:r>
                      <a:r>
                        <a:rPr lang="en-IE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Student Evidence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IE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Appreciation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Autonomous</a:t>
                      </a:r>
                      <a:r>
                        <a:rPr lang="en-IE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Student Evidence</a:t>
                      </a:r>
                      <a:endParaRPr lang="en-IE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Contribution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Group Work: Project Feedback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Negotiation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Class Activity: Walking Debate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Participation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Group Work: Critiquing Drawings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IE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468338" y="117426"/>
            <a:ext cx="8231188" cy="1008112"/>
          </a:xfrm>
          <a:prstGeom prst="rect">
            <a:avLst/>
          </a:prstGeom>
        </p:spPr>
        <p:txBody>
          <a:bodyPr lIns="95766" tIns="47883" rIns="95766" bIns="4788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IE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Times New Roman" pitchFamily="18" charset="0"/>
              </a:rPr>
              <a:t>Badge Accreditations</a:t>
            </a:r>
            <a:endParaRPr lang="en-IE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9" name="Picture 7" descr="C:\Users\jeffrey.buckley\Dropbox\GRASS - UL Folder\Graduate Attributes\Images\Badge Image Files\University Badges\Articulate Badges\PNG\Articulate Badge-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" y="2349675"/>
            <a:ext cx="118686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9" y="3789835"/>
            <a:ext cx="1189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078413" y="6705600"/>
            <a:ext cx="39592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8175" y="1076326"/>
            <a:ext cx="6900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1938" y="155575"/>
            <a:ext cx="8564562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adrian.oconnor\Dropbox\GRASS - UL Folder\Graduate Attributes\Images\Badge Image Files\University Badges\Assist Award\PNG\ASSIST Award-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2" y="32637"/>
            <a:ext cx="167540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846"/>
  <p:tag name="DEFAULTHEIGHT" val="40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7">
      <a:dk1>
        <a:srgbClr val="000000"/>
      </a:dk1>
      <a:lt1>
        <a:srgbClr val="FFFFFF"/>
      </a:lt1>
      <a:dk2>
        <a:srgbClr val="282828"/>
      </a:dk2>
      <a:lt2>
        <a:srgbClr val="FFFFFF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282828"/>
    </a:dk2>
    <a:lt2>
      <a:srgbClr val="FFFFFF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282828"/>
    </a:dk2>
    <a:lt2>
      <a:srgbClr val="FFFFFF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282828"/>
    </a:dk2>
    <a:lt2>
      <a:srgbClr val="FFFFFF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rgbClr val="000000"/>
    </a:dk1>
    <a:lt1>
      <a:srgbClr val="FFFFFF"/>
    </a:lt1>
    <a:dk2>
      <a:srgbClr val="282828"/>
    </a:dk2>
    <a:lt2>
      <a:srgbClr val="FFFFFF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6777</TotalTime>
  <Words>576</Words>
  <Application>Microsoft Office PowerPoint</Application>
  <PresentationFormat>Custom</PresentationFormat>
  <Paragraphs>188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Concourse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case: Math coach</vt:lpstr>
      <vt:lpstr>PowerPoint Presentation</vt:lpstr>
      <vt:lpstr>PowerPoint Presentation</vt:lpstr>
      <vt:lpstr>PowerPoint Presentation</vt:lpstr>
      <vt:lpstr>Tutoring online tutors:  using digital badges to encourage the development of online tutoring skills</vt:lpstr>
      <vt:lpstr>Three challenges/badges</vt:lpstr>
      <vt:lpstr>PowerPoint Presentation</vt:lpstr>
      <vt:lpstr>PowerPoint Presentation</vt:lpstr>
      <vt:lpstr>Findings</vt:lpstr>
      <vt:lpstr>Six challenges/badges</vt:lpstr>
      <vt:lpstr>PowerPoint Presentation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Adrian.O'Connor</cp:lastModifiedBy>
  <cp:revision>451</cp:revision>
  <cp:lastPrinted>2012-09-12T06:24:35Z</cp:lastPrinted>
  <dcterms:created xsi:type="dcterms:W3CDTF">1997-10-24T05:44:18Z</dcterms:created>
  <dcterms:modified xsi:type="dcterms:W3CDTF">2016-01-13T08:46:19Z</dcterms:modified>
</cp:coreProperties>
</file>