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Lst>
  <p:notesMasterIdLst>
    <p:notesMasterId r:id="rId44"/>
  </p:notesMasterIdLst>
  <p:sldIdLst>
    <p:sldId id="256" r:id="rId16"/>
    <p:sldId id="285" r:id="rId17"/>
    <p:sldId id="278" r:id="rId18"/>
    <p:sldId id="279" r:id="rId19"/>
    <p:sldId id="276" r:id="rId20"/>
    <p:sldId id="257" r:id="rId21"/>
    <p:sldId id="262" r:id="rId22"/>
    <p:sldId id="258" r:id="rId23"/>
    <p:sldId id="263" r:id="rId24"/>
    <p:sldId id="264" r:id="rId25"/>
    <p:sldId id="265" r:id="rId26"/>
    <p:sldId id="266" r:id="rId27"/>
    <p:sldId id="281" r:id="rId28"/>
    <p:sldId id="259" r:id="rId29"/>
    <p:sldId id="260" r:id="rId30"/>
    <p:sldId id="267" r:id="rId31"/>
    <p:sldId id="277" r:id="rId32"/>
    <p:sldId id="268" r:id="rId33"/>
    <p:sldId id="273" r:id="rId34"/>
    <p:sldId id="275" r:id="rId35"/>
    <p:sldId id="284" r:id="rId36"/>
    <p:sldId id="269" r:id="rId37"/>
    <p:sldId id="270" r:id="rId38"/>
    <p:sldId id="271" r:id="rId39"/>
    <p:sldId id="272" r:id="rId40"/>
    <p:sldId id="280" r:id="rId41"/>
    <p:sldId id="282" r:id="rId42"/>
    <p:sldId id="283" r:id="rId43"/>
  </p:sldIdLst>
  <p:sldSz cx="13004800" cy="13004800"/>
  <p:notesSz cx="6858000" cy="9144000"/>
  <p:defaultTextStyle>
    <a:defPPr>
      <a:defRPr lang="en-US"/>
    </a:defPPr>
    <a:lvl1pPr algn="ctr" rtl="0" fontAlgn="base">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56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56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6" d="100"/>
          <a:sy n="86" d="100"/>
        </p:scale>
        <p:origin x="-2728" y="-128"/>
      </p:cViewPr>
      <p:guideLst>
        <p:guide orient="horz" pos="4096"/>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410" name="Rectangle 2"/>
          <p:cNvSpPr>
            <a:spLocks noGrp="1" noChangeArrowheads="1"/>
          </p:cNvSpPr>
          <p:nvPr>
            <p:ph type="body" sz="quarter" idx="1"/>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2737639"/>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charset="0"/>
        <a:ea typeface="ＭＳ Ｐゴシック" charset="0"/>
        <a:cs typeface="ＭＳ Ｐゴシック" charset="-128"/>
      </a:defRPr>
    </a:lvl1pPr>
    <a:lvl2pPr marL="457200" algn="l" rtl="0" eaLnBrk="0" fontAlgn="base" hangingPunct="0">
      <a:spcBef>
        <a:spcPct val="0"/>
      </a:spcBef>
      <a:spcAft>
        <a:spcPct val="0"/>
      </a:spcAft>
      <a:defRPr sz="1200" kern="1200">
        <a:solidFill>
          <a:schemeClr val="tx1"/>
        </a:solidFill>
        <a:latin typeface="Gill Sans" charset="0"/>
        <a:ea typeface="ＭＳ Ｐゴシック" charset="0"/>
        <a:cs typeface="+mn-cs"/>
      </a:defRPr>
    </a:lvl2pPr>
    <a:lvl3pPr marL="914400" algn="l" rtl="0" eaLnBrk="0" fontAlgn="base" hangingPunct="0">
      <a:spcBef>
        <a:spcPct val="0"/>
      </a:spcBef>
      <a:spcAft>
        <a:spcPct val="0"/>
      </a:spcAft>
      <a:defRPr sz="1200" kern="1200">
        <a:solidFill>
          <a:schemeClr val="tx1"/>
        </a:solidFill>
        <a:latin typeface="Gill Sans" charset="0"/>
        <a:ea typeface="ＭＳ Ｐゴシック" charset="0"/>
        <a:cs typeface="+mn-cs"/>
      </a:defRPr>
    </a:lvl3pPr>
    <a:lvl4pPr marL="1371600" algn="l" rtl="0" eaLnBrk="0" fontAlgn="base" hangingPunct="0">
      <a:spcBef>
        <a:spcPct val="0"/>
      </a:spcBef>
      <a:spcAft>
        <a:spcPct val="0"/>
      </a:spcAft>
      <a:defRPr sz="1200" kern="1200">
        <a:solidFill>
          <a:schemeClr val="tx1"/>
        </a:solidFill>
        <a:latin typeface="Gill Sans" charset="0"/>
        <a:ea typeface="ＭＳ Ｐゴシック" charset="0"/>
        <a:cs typeface="+mn-cs"/>
      </a:defRPr>
    </a:lvl4pPr>
    <a:lvl5pPr marL="1828800" algn="l" rtl="0" eaLnBrk="0" fontAlgn="base" hangingPunct="0">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1"/>
          <p:cNvSpPr>
            <a:spLocks noGrp="1" noRot="1" noChangeAspect="1" noChangeArrowheads="1"/>
          </p:cNvSpPr>
          <p:nvPr>
            <p:ph type="sldImg"/>
          </p:nvPr>
        </p:nvSpPr>
        <p:spPr>
          <a:xfrm>
            <a:off x="1714500" y="685800"/>
            <a:ext cx="3429000" cy="3429000"/>
          </a:xfrm>
          <a:solidFill>
            <a:srgbClr val="FFFFFF"/>
          </a:solidFill>
          <a:ln/>
        </p:spPr>
      </p:sp>
      <p:sp>
        <p:nvSpPr>
          <p:cNvPr id="187395"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ts val="2700"/>
              </a:spcBef>
            </a:pPr>
            <a:r>
              <a:rPr lang="en-US" sz="1800">
                <a:latin typeface="Trebuchet MS" charset="0"/>
                <a:cs typeface="Trebuchet MS" charset="0"/>
                <a:sym typeface="Trebuchet MS" charset="0"/>
              </a:rPr>
              <a:t>Despite the desirability of "Making Open the Default" as the theme of this year</a:t>
            </a:r>
            <a:r>
              <a:rPr lang="ja-JP" altLang="en-US" sz="1800">
                <a:latin typeface="Arial" charset="0"/>
                <a:cs typeface="Trebuchet MS" charset="0"/>
                <a:sym typeface="Trebuchet MS" charset="0"/>
              </a:rPr>
              <a:t>’</a:t>
            </a:r>
            <a:r>
              <a:rPr lang="en-US" altLang="ja-JP" sz="1800">
                <a:latin typeface="Trebuchet MS" charset="0"/>
                <a:cs typeface="Trebuchet MS" charset="0"/>
                <a:sym typeface="Trebuchet MS" charset="0"/>
              </a:rPr>
              <a:t>s open access week, there are many reasons that can and should influence a person and an organization to restrict access to content. In this session we explore these reasons from theoretical, practical and pedagogical positions, noting that these decisions all revolve around issues of control. From a practical perspective, we note the need for more nuanced ways to control information than a simple choice of open or closed. We look two examples, the differentiated sharing allowed through permissions of networking systems such as Elgg, and the capacity to research rights as delineated in the various Creative Commons licences. From a theoretical perspective we note that capacity to make control decisions requires skill and authority, but helps build responsibility and ownership. From a pedagogical perspective we note value and challenges of opening works in computer forums, e-portfolios and resource sharing within and beyond the course.</a:t>
            </a:r>
            <a:endParaRPr lang="en-US" sz="1800">
              <a:latin typeface="Trebuchet MS" charset="0"/>
              <a:cs typeface="Trebuchet MS" charset="0"/>
              <a:sym typeface="Trebuchet M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685800"/>
            <a:ext cx="3429000" cy="3429000"/>
          </a:xfrm>
        </p:spPr>
      </p:sp>
      <p:sp>
        <p:nvSpPr>
          <p:cNvPr id="3" name="Notes Placeholder 2"/>
          <p:cNvSpPr>
            <a:spLocks noGrp="1"/>
          </p:cNvSpPr>
          <p:nvPr>
            <p:ph type="body" idx="1"/>
          </p:nvPr>
        </p:nvSpPr>
        <p:spPr/>
        <p:txBody>
          <a:bodyPr/>
          <a:lstStyle/>
          <a:p>
            <a:r>
              <a:rPr lang="en-US" dirty="0" smtClean="0"/>
              <a:t>Issues of forced</a:t>
            </a:r>
            <a:r>
              <a:rPr lang="en-US" baseline="0" dirty="0" smtClean="0"/>
              <a:t> disclosure</a:t>
            </a:r>
          </a:p>
          <a:p>
            <a:r>
              <a:rPr lang="en-US" baseline="0" dirty="0" smtClean="0"/>
              <a:t>Problems of traditional classrooms (open to those in them, no hiding, closed to those outside)</a:t>
            </a:r>
          </a:p>
          <a:p>
            <a:r>
              <a:rPr lang="en-US" baseline="0" dirty="0" smtClean="0"/>
              <a:t>Problems of hierarchical role-based LMSs – either open or closed, nothing between</a:t>
            </a:r>
            <a:endParaRPr lang="en-US" dirty="0"/>
          </a:p>
        </p:txBody>
      </p:sp>
    </p:spTree>
    <p:extLst>
      <p:ext uri="{BB962C8B-B14F-4D97-AF65-F5344CB8AC3E}">
        <p14:creationId xmlns:p14="http://schemas.microsoft.com/office/powerpoint/2010/main" val="1849587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1"/>
          <p:cNvSpPr>
            <a:spLocks noGrp="1" noRot="1" noChangeAspect="1" noChangeArrowheads="1"/>
          </p:cNvSpPr>
          <p:nvPr>
            <p:ph type="sldImg"/>
          </p:nvPr>
        </p:nvSpPr>
        <p:spPr>
          <a:xfrm>
            <a:off x="1714500" y="685800"/>
            <a:ext cx="3429000" cy="3429000"/>
          </a:xfrm>
          <a:solidFill>
            <a:srgbClr val="FFFFFF"/>
          </a:solidFill>
          <a:ln/>
        </p:spPr>
      </p:sp>
      <p:sp>
        <p:nvSpPr>
          <p:cNvPr id="189443"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200">
                <a:latin typeface="Lucida Grande" charset="0"/>
                <a:cs typeface="Lucida Grande" charset="0"/>
                <a:sym typeface="Lucida Grande" charset="0"/>
              </a:rPr>
              <a:t>learner control</a:t>
            </a:r>
          </a:p>
          <a:p>
            <a:pPr eaLnBrk="1" hangingPunct="1"/>
            <a:r>
              <a:rPr lang="en-US" sz="2200">
                <a:latin typeface="Lucida Grande" charset="0"/>
                <a:cs typeface="Lucida Grande" charset="0"/>
                <a:sym typeface="Lucida Grande" charset="0"/>
              </a:rPr>
              <a:t>competence support</a:t>
            </a:r>
          </a:p>
          <a:p>
            <a:pPr eaLnBrk="1" hangingPunct="1"/>
            <a:r>
              <a:rPr lang="en-US" sz="2200">
                <a:latin typeface="Lucida Grande" charset="0"/>
                <a:cs typeface="Lucida Grande" charset="0"/>
                <a:sym typeface="Lucida Grande" charset="0"/>
              </a:rPr>
              <a:t>relatedness</a:t>
            </a:r>
          </a:p>
          <a:p>
            <a:pPr eaLnBrk="1" hangingPunct="1"/>
            <a:r>
              <a:rPr lang="en-US" sz="2200">
                <a:latin typeface="Lucida Grande" charset="0"/>
                <a:cs typeface="Lucida Grande" charset="0"/>
                <a:sym typeface="Lucida Grande" charset="0"/>
              </a:rPr>
              <a:t>See Ryan &amp; Deci SDT work - instrinsic motivation needs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1"/>
          <p:cNvSpPr>
            <a:spLocks noGrp="1" noRot="1" noChangeAspect="1" noChangeArrowheads="1"/>
          </p:cNvSpPr>
          <p:nvPr>
            <p:ph type="sldImg"/>
          </p:nvPr>
        </p:nvSpPr>
        <p:spPr>
          <a:xfrm>
            <a:off x="1714500" y="685800"/>
            <a:ext cx="3429000" cy="3429000"/>
          </a:xfrm>
          <a:solidFill>
            <a:srgbClr val="FFFFFF"/>
          </a:solidFill>
          <a:ln/>
        </p:spPr>
      </p:sp>
      <p:sp>
        <p:nvSpPr>
          <p:cNvPr id="197635"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3200">
                <a:solidFill>
                  <a:srgbClr val="000000"/>
                </a:solidFill>
                <a:latin typeface="Calibri" charset="0"/>
                <a:cs typeface="Calibri" charset="0"/>
                <a:sym typeface="Calibri" charset="0"/>
              </a:rPr>
              <a:t> Hexagon of cooperative freedom (after Morten Paulsen)</a:t>
            </a:r>
          </a:p>
          <a:p>
            <a:pPr algn="ctr" eaLnBrk="1" hangingPunct="1"/>
            <a:r>
              <a:rPr lang="en-US" sz="3200">
                <a:solidFill>
                  <a:srgbClr val="000000"/>
                </a:solidFill>
                <a:latin typeface="Calibri" charset="0"/>
                <a:cs typeface="Calibri" charset="0"/>
                <a:sym typeface="Calibri" charset="0"/>
              </a:rPr>
              <a:t>the early 90s - context of closed courses, lack of public engagement, boundaries of system clear, adjacent possible limited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1"/>
          <p:cNvSpPr>
            <a:spLocks noGrp="1" noRot="1" noChangeAspect="1" noChangeArrowheads="1"/>
          </p:cNvSpPr>
          <p:nvPr>
            <p:ph type="sldImg"/>
          </p:nvPr>
        </p:nvSpPr>
        <p:spPr>
          <a:xfrm>
            <a:off x="1714500" y="685800"/>
            <a:ext cx="3429000" cy="3429000"/>
          </a:xfrm>
          <a:solidFill>
            <a:srgbClr val="FFFFFF"/>
          </a:solidFill>
          <a:ln/>
        </p:spPr>
      </p:sp>
      <p:sp>
        <p:nvSpPr>
          <p:cNvPr id="199683"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000">
                <a:latin typeface="Lucida Grande" charset="0"/>
                <a:cs typeface="Lucida Grande" charset="0"/>
                <a:sym typeface="Lucida Grande" charset="0"/>
              </a:rPr>
              <a:t>added method, technology, relationship, delegation (choosing when to choose) and disclosure. Lost </a:t>
            </a:r>
            <a:r>
              <a:rPr lang="ja-JP" altLang="en-US" sz="3000">
                <a:latin typeface="Arial" charset="0"/>
                <a:cs typeface="Lucida Grande" charset="0"/>
                <a:sym typeface="Lucida Grande" charset="0"/>
              </a:rPr>
              <a:t>‘</a:t>
            </a:r>
            <a:r>
              <a:rPr lang="en-US" altLang="ja-JP" sz="3000">
                <a:latin typeface="Lucida Grande" charset="0"/>
                <a:cs typeface="Lucida Grande" charset="0"/>
                <a:sym typeface="Lucida Grande" charset="0"/>
              </a:rPr>
              <a:t>access</a:t>
            </a:r>
            <a:r>
              <a:rPr lang="ja-JP" altLang="en-US" sz="3000">
                <a:latin typeface="Arial" charset="0"/>
                <a:cs typeface="Lucida Grande" charset="0"/>
                <a:sym typeface="Lucida Grande" charset="0"/>
              </a:rPr>
              <a:t>’</a:t>
            </a:r>
            <a:r>
              <a:rPr lang="en-US" altLang="ja-JP" sz="3000">
                <a:latin typeface="Lucida Grande" charset="0"/>
                <a:cs typeface="Lucida Grande" charset="0"/>
                <a:sym typeface="Lucida Grande" charset="0"/>
              </a:rPr>
              <a:t> because that is a freedom for the institution/network/whatever, not the learner</a:t>
            </a:r>
          </a:p>
          <a:p>
            <a:pPr eaLnBrk="1" hangingPunct="1"/>
            <a:endParaRPr lang="en-US" sz="3000">
              <a:latin typeface="Lucida Grande" charset="0"/>
              <a:cs typeface="Lucida Grande" charset="0"/>
              <a:sym typeface="Lucida Grande" charset="0"/>
            </a:endParaRPr>
          </a:p>
          <a:p>
            <a:pPr eaLnBrk="1" hangingPunct="1"/>
            <a:r>
              <a:rPr lang="en-US" sz="3000">
                <a:latin typeface="Lucida Grande" charset="0"/>
                <a:cs typeface="Lucida Grande" charset="0"/>
                <a:sym typeface="Lucida Grande" charset="0"/>
              </a:rPr>
              <a:t>removed access - that</a:t>
            </a:r>
            <a:r>
              <a:rPr lang="ja-JP" altLang="en-US" sz="3000">
                <a:latin typeface="Arial" charset="0"/>
                <a:cs typeface="Lucida Grande" charset="0"/>
                <a:sym typeface="Lucida Grande" charset="0"/>
              </a:rPr>
              <a:t>’</a:t>
            </a:r>
            <a:r>
              <a:rPr lang="en-US" altLang="ja-JP" sz="3000">
                <a:latin typeface="Lucida Grande" charset="0"/>
                <a:cs typeface="Lucida Grande" charset="0"/>
                <a:sym typeface="Lucida Grande" charset="0"/>
              </a:rPr>
              <a:t>s not a learner freedom, it</a:t>
            </a:r>
            <a:r>
              <a:rPr lang="ja-JP" altLang="en-US" sz="3000">
                <a:latin typeface="Arial" charset="0"/>
                <a:cs typeface="Lucida Grande" charset="0"/>
                <a:sym typeface="Lucida Grande" charset="0"/>
              </a:rPr>
              <a:t>’</a:t>
            </a:r>
            <a:r>
              <a:rPr lang="en-US" altLang="ja-JP" sz="3000">
                <a:latin typeface="Lucida Grande" charset="0"/>
                <a:cs typeface="Lucida Grande" charset="0"/>
                <a:sym typeface="Lucida Grande" charset="0"/>
              </a:rPr>
              <a:t>s a prerequisite</a:t>
            </a:r>
            <a:endParaRPr lang="en-US" sz="3000">
              <a:latin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1"/>
          <p:cNvSpPr>
            <a:spLocks noGrp="1" noRot="1" noChangeAspect="1" noChangeArrowheads="1"/>
          </p:cNvSpPr>
          <p:nvPr>
            <p:ph type="sldImg"/>
          </p:nvPr>
        </p:nvSpPr>
        <p:spPr>
          <a:xfrm>
            <a:off x="1714500" y="685800"/>
            <a:ext cx="3429000" cy="3429000"/>
          </a:xfrm>
          <a:solidFill>
            <a:srgbClr val="FFFFFF"/>
          </a:solidFill>
          <a:ln/>
        </p:spPr>
      </p:sp>
      <p:sp>
        <p:nvSpPr>
          <p:cNvPr id="201731"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3000">
                <a:latin typeface="Lucida Grande" charset="0"/>
                <a:cs typeface="Lucida Grande" charset="0"/>
                <a:sym typeface="Lucida Grande" charset="0"/>
              </a:rPr>
              <a:t>added method, technology, relationship, delegation (choosing when to choose) and disclosure. Lost </a:t>
            </a:r>
            <a:r>
              <a:rPr lang="ja-JP" altLang="en-US" sz="3000">
                <a:latin typeface="Arial" charset="0"/>
                <a:cs typeface="Lucida Grande" charset="0"/>
                <a:sym typeface="Lucida Grande" charset="0"/>
              </a:rPr>
              <a:t>‘</a:t>
            </a:r>
            <a:r>
              <a:rPr lang="en-US" altLang="ja-JP" sz="3000">
                <a:latin typeface="Lucida Grande" charset="0"/>
                <a:cs typeface="Lucida Grande" charset="0"/>
                <a:sym typeface="Lucida Grande" charset="0"/>
              </a:rPr>
              <a:t>access</a:t>
            </a:r>
            <a:r>
              <a:rPr lang="ja-JP" altLang="en-US" sz="3000">
                <a:latin typeface="Arial" charset="0"/>
                <a:cs typeface="Lucida Grande" charset="0"/>
                <a:sym typeface="Lucida Grande" charset="0"/>
              </a:rPr>
              <a:t>’</a:t>
            </a:r>
            <a:r>
              <a:rPr lang="en-US" altLang="ja-JP" sz="3000">
                <a:latin typeface="Lucida Grande" charset="0"/>
                <a:cs typeface="Lucida Grande" charset="0"/>
                <a:sym typeface="Lucida Grande" charset="0"/>
              </a:rPr>
              <a:t> because that is a freedom for the institution/network/whatever, not the learner</a:t>
            </a:r>
          </a:p>
          <a:p>
            <a:pPr eaLnBrk="1" hangingPunct="1"/>
            <a:endParaRPr lang="en-US" sz="3000">
              <a:latin typeface="Lucida Grande" charset="0"/>
              <a:cs typeface="Lucida Grande" charset="0"/>
              <a:sym typeface="Lucida Grande" charset="0"/>
            </a:endParaRPr>
          </a:p>
          <a:p>
            <a:pPr eaLnBrk="1" hangingPunct="1"/>
            <a:r>
              <a:rPr lang="en-US" sz="3000">
                <a:latin typeface="Lucida Grande" charset="0"/>
                <a:cs typeface="Lucida Grande" charset="0"/>
                <a:sym typeface="Lucida Grande" charset="0"/>
              </a:rPr>
              <a:t>removed access - that</a:t>
            </a:r>
            <a:r>
              <a:rPr lang="ja-JP" altLang="en-US" sz="3000">
                <a:latin typeface="Arial" charset="0"/>
                <a:cs typeface="Lucida Grande" charset="0"/>
                <a:sym typeface="Lucida Grande" charset="0"/>
              </a:rPr>
              <a:t>’</a:t>
            </a:r>
            <a:r>
              <a:rPr lang="en-US" altLang="ja-JP" sz="3000">
                <a:latin typeface="Lucida Grande" charset="0"/>
                <a:cs typeface="Lucida Grande" charset="0"/>
                <a:sym typeface="Lucida Grande" charset="0"/>
              </a:rPr>
              <a:t>s not a learner freedom, it</a:t>
            </a:r>
            <a:r>
              <a:rPr lang="ja-JP" altLang="en-US" sz="3000">
                <a:latin typeface="Arial" charset="0"/>
                <a:cs typeface="Lucida Grande" charset="0"/>
                <a:sym typeface="Lucida Grande" charset="0"/>
              </a:rPr>
              <a:t>’</a:t>
            </a:r>
            <a:r>
              <a:rPr lang="en-US" altLang="ja-JP" sz="3000">
                <a:latin typeface="Lucida Grande" charset="0"/>
                <a:cs typeface="Lucida Grande" charset="0"/>
                <a:sym typeface="Lucida Grande" charset="0"/>
              </a:rPr>
              <a:t>s a prerequisite</a:t>
            </a:r>
            <a:endParaRPr lang="en-US" sz="3000">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1070297835"/>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930049805"/>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a:prstGeom prst="rect">
            <a:avLst/>
          </a:prstGeom>
        </p:spPr>
        <p:txBody>
          <a:bodyPr vert="horz"/>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14797127"/>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a:prstGeom prst="rect">
            <a:avLst/>
          </a:prstGeom>
        </p:spPr>
        <p:txBody>
          <a:bodyPr vert="horz"/>
          <a:lstStyle/>
          <a:p>
            <a:r>
              <a:rPr lang="en-CA" smtClean="0"/>
              <a:t>Click to edit Master title style</a:t>
            </a:r>
            <a:endParaRPr lang="en-US"/>
          </a:p>
        </p:txBody>
      </p:sp>
      <p:sp>
        <p:nvSpPr>
          <p:cNvPr id="3" name="Content Placeholder 2"/>
          <p:cNvSpPr>
            <a:spLocks noGrp="1"/>
          </p:cNvSpPr>
          <p:nvPr>
            <p:ph idx="1"/>
          </p:nvPr>
        </p:nvSpPr>
        <p:spPr>
          <a:xfrm>
            <a:off x="650875" y="3033713"/>
            <a:ext cx="11703050" cy="8583612"/>
          </a:xfrm>
          <a:prstGeom prst="rect">
            <a:avLst/>
          </a:prstGeom>
        </p:spPr>
        <p:txBody>
          <a:bodyPr vert="horz"/>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101676879"/>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a:prstGeom prst="rect">
            <a:avLst/>
          </a:prstGeom>
        </p:spPr>
        <p:txBody>
          <a:bodyPr vert="horz"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553281550"/>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a:prstGeom prst="rect">
            <a:avLst/>
          </a:prstGeom>
        </p:spPr>
        <p:txBody>
          <a:bodyPr vert="horz"/>
          <a:lstStyle/>
          <a:p>
            <a:r>
              <a:rPr lang="en-CA" smtClean="0"/>
              <a:t>Click to edit Master title style</a:t>
            </a:r>
            <a:endParaRPr lang="en-US"/>
          </a:p>
        </p:txBody>
      </p:sp>
      <p:sp>
        <p:nvSpPr>
          <p:cNvPr id="3" name="Content Placeholder 2"/>
          <p:cNvSpPr>
            <a:spLocks noGrp="1"/>
          </p:cNvSpPr>
          <p:nvPr>
            <p:ph sz="half" idx="1"/>
          </p:nvPr>
        </p:nvSpPr>
        <p:spPr>
          <a:xfrm>
            <a:off x="650875" y="3033713"/>
            <a:ext cx="5775325" cy="858361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578600" y="3033713"/>
            <a:ext cx="5775325" cy="858361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775707088"/>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a:prstGeom prst="rect">
            <a:avLst/>
          </a:prstGeom>
        </p:spPr>
        <p:txBody>
          <a:bodyPr vert="horz"/>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71964371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a:prstGeom prst="rect">
            <a:avLst/>
          </a:prstGeom>
        </p:spPr>
        <p:txBody>
          <a:bodyPr vert="horz"/>
          <a:lstStyle/>
          <a:p>
            <a:r>
              <a:rPr lang="en-CA" smtClean="0"/>
              <a:t>Click to edit Master title style</a:t>
            </a:r>
            <a:endParaRPr lang="en-US"/>
          </a:p>
        </p:txBody>
      </p:sp>
    </p:spTree>
    <p:extLst>
      <p:ext uri="{BB962C8B-B14F-4D97-AF65-F5344CB8AC3E}">
        <p14:creationId xmlns:p14="http://schemas.microsoft.com/office/powerpoint/2010/main" val="1150328750"/>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979835"/>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a:prstGeom prst="rect">
            <a:avLst/>
          </a:prstGeom>
        </p:spPr>
        <p:txBody>
          <a:bodyPr vert="horz"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483160734"/>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a:prstGeom prst="rect">
            <a:avLst/>
          </a:prstGeom>
        </p:spPr>
        <p:txBody>
          <a:bodyPr vert="horz"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9736102"/>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a:prstGeom prst="rect">
            <a:avLst/>
          </a:prstGeom>
        </p:spPr>
        <p:txBody>
          <a:bodyPr vert="horz"/>
          <a:lstStyle/>
          <a:p>
            <a:r>
              <a:rPr lang="en-CA" smtClean="0"/>
              <a:t>Click to edit Master title style</a:t>
            </a:r>
            <a:endParaRPr lang="en-US"/>
          </a:p>
        </p:txBody>
      </p:sp>
      <p:sp>
        <p:nvSpPr>
          <p:cNvPr id="3" name="Vertical Text Placeholder 2"/>
          <p:cNvSpPr>
            <a:spLocks noGrp="1"/>
          </p:cNvSpPr>
          <p:nvPr>
            <p:ph type="body" orient="vert" idx="1"/>
          </p:nvPr>
        </p:nvSpPr>
        <p:spPr>
          <a:xfrm>
            <a:off x="650875" y="3033713"/>
            <a:ext cx="11703050" cy="8583612"/>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918094578"/>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184400"/>
            <a:ext cx="2616200" cy="60325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1270000" y="2184400"/>
            <a:ext cx="7696200" cy="60325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71993865"/>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520700"/>
            <a:ext cx="2925762" cy="11096625"/>
          </a:xfrm>
          <a:prstGeom prst="rect">
            <a:avLst/>
          </a:prstGeo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50875" y="520700"/>
            <a:ext cx="8624888" cy="110966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296056772"/>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4155673958"/>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669921935"/>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3453023808"/>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1270000" y="3695700"/>
            <a:ext cx="2444750" cy="7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3867150" y="3695700"/>
            <a:ext cx="2444750" cy="7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4090190700"/>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095601479"/>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1828964135"/>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211448"/>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293130569"/>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879927893"/>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3205676876"/>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4198177467"/>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42900"/>
            <a:ext cx="2616200" cy="109728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1270000" y="342900"/>
            <a:ext cx="7696200" cy="109728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598940063"/>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2207107283"/>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568948381"/>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1405307010"/>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1270000" y="3695700"/>
            <a:ext cx="5156200" cy="7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578600" y="3695700"/>
            <a:ext cx="5156200" cy="7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532164028"/>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002493545"/>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2750337393"/>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272068"/>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36925599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172192996"/>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451877349"/>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847242718"/>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42900"/>
            <a:ext cx="2616200" cy="109728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1270000" y="342900"/>
            <a:ext cx="7696200" cy="109728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862041238"/>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577757154"/>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770728864"/>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2473270583"/>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7772400" y="3695700"/>
            <a:ext cx="1905000" cy="7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9829800" y="3695700"/>
            <a:ext cx="1905000" cy="7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924497572"/>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982769173"/>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2380296933"/>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114429"/>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2019290900"/>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966324606"/>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018947620"/>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630690734"/>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42900"/>
            <a:ext cx="2616200" cy="109728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1270000" y="342900"/>
            <a:ext cx="7696200" cy="109728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81491984"/>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2952367404"/>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824040801"/>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1096594025"/>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1270000" y="3695700"/>
            <a:ext cx="2444750" cy="7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3867150" y="3695700"/>
            <a:ext cx="2444750" cy="7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011523335"/>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53026420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2938294887"/>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1270000" y="3695700"/>
            <a:ext cx="5156200" cy="7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578600" y="3695700"/>
            <a:ext cx="5156200" cy="762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965302343"/>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687996"/>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475179593"/>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13698059"/>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504678173"/>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42900"/>
            <a:ext cx="2616200" cy="109728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1270000" y="342900"/>
            <a:ext cx="7696200" cy="109728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810895935"/>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2251846653"/>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a:xfrm>
            <a:off x="650875" y="3033713"/>
            <a:ext cx="11703050" cy="8583612"/>
          </a:xfrm>
          <a:prstGeom prst="rect">
            <a:avLst/>
          </a:prstGeom>
        </p:spPr>
        <p:txBody>
          <a:bodyPr vert="horz"/>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387018403"/>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4240227722"/>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650875" y="3033713"/>
            <a:ext cx="5775325" cy="858361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578600" y="3033713"/>
            <a:ext cx="5775325" cy="858361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295532381"/>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04633561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479010975"/>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1416199150"/>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552464"/>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498429792"/>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055661769"/>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650875" y="3033713"/>
            <a:ext cx="11703050" cy="8583612"/>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78854304"/>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033713"/>
            <a:ext cx="2925762" cy="8583612"/>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50875" y="3033713"/>
            <a:ext cx="8624888" cy="8583612"/>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072820649"/>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2963972450"/>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040836"/>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447889663"/>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859620580"/>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683503813"/>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910210926"/>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42900"/>
            <a:ext cx="2616200" cy="109728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1270000" y="342900"/>
            <a:ext cx="7696200" cy="109728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217282273"/>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78D29AAC-BE6A-C842-9845-9F6B09D162ED}" type="slidenum">
              <a:rPr lang="en-US"/>
              <a:pPr/>
              <a:t>‹#›</a:t>
            </a:fld>
            <a:endParaRPr lang="en-US"/>
          </a:p>
        </p:txBody>
      </p:sp>
    </p:spTree>
    <p:extLst>
      <p:ext uri="{BB962C8B-B14F-4D97-AF65-F5344CB8AC3E}">
        <p14:creationId xmlns:p14="http://schemas.microsoft.com/office/powerpoint/2010/main" val="1679975380"/>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C9DC629A-4D92-C24C-AA78-A5B75C0E9FD6}" type="slidenum">
              <a:rPr lang="en-US"/>
              <a:pPr/>
              <a:t>‹#›</a:t>
            </a:fld>
            <a:endParaRPr lang="en-US"/>
          </a:p>
        </p:txBody>
      </p:sp>
    </p:spTree>
    <p:extLst>
      <p:ext uri="{BB962C8B-B14F-4D97-AF65-F5344CB8AC3E}">
        <p14:creationId xmlns:p14="http://schemas.microsoft.com/office/powerpoint/2010/main" val="1134413839"/>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fld id="{D46F404F-5A8A-FB45-84B9-85B2C6AF16CD}" type="slidenum">
              <a:rPr lang="en-US"/>
              <a:pPr/>
              <a:t>‹#›</a:t>
            </a:fld>
            <a:endParaRPr lang="en-US"/>
          </a:p>
        </p:txBody>
      </p:sp>
    </p:spTree>
    <p:extLst>
      <p:ext uri="{BB962C8B-B14F-4D97-AF65-F5344CB8AC3E}">
        <p14:creationId xmlns:p14="http://schemas.microsoft.com/office/powerpoint/2010/main" val="546095199"/>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647700" y="3030538"/>
            <a:ext cx="5778500" cy="997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578600" y="3030538"/>
            <a:ext cx="5778500" cy="997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fld id="{2AF1EE5C-F598-214D-B244-7F28EC649C8F}" type="slidenum">
              <a:rPr lang="en-US"/>
              <a:pPr/>
              <a:t>‹#›</a:t>
            </a:fld>
            <a:endParaRPr lang="en-US"/>
          </a:p>
        </p:txBody>
      </p:sp>
    </p:spTree>
    <p:extLst>
      <p:ext uri="{BB962C8B-B14F-4D97-AF65-F5344CB8AC3E}">
        <p14:creationId xmlns:p14="http://schemas.microsoft.com/office/powerpoint/2010/main" val="3694697489"/>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fld id="{DF87DA00-37BE-F84B-B8B9-9B89276D2D1F}" type="slidenum">
              <a:rPr lang="en-US"/>
              <a:pPr/>
              <a:t>‹#›</a:t>
            </a:fld>
            <a:endParaRPr lang="en-US"/>
          </a:p>
        </p:txBody>
      </p:sp>
    </p:spTree>
    <p:extLst>
      <p:ext uri="{BB962C8B-B14F-4D97-AF65-F5344CB8AC3E}">
        <p14:creationId xmlns:p14="http://schemas.microsoft.com/office/powerpoint/2010/main" val="1794366656"/>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fld id="{5C58D40D-18EC-B74D-883A-7881612DBB0C}" type="slidenum">
              <a:rPr lang="en-US"/>
              <a:pPr/>
              <a:t>‹#›</a:t>
            </a:fld>
            <a:endParaRPr lang="en-US"/>
          </a:p>
        </p:txBody>
      </p:sp>
    </p:spTree>
    <p:extLst>
      <p:ext uri="{BB962C8B-B14F-4D97-AF65-F5344CB8AC3E}">
        <p14:creationId xmlns:p14="http://schemas.microsoft.com/office/powerpoint/2010/main" val="3183925222"/>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fld id="{E19BCB14-F0DB-3A47-92A3-E246F8BAFE6B}" type="slidenum">
              <a:rPr lang="en-US"/>
              <a:pPr/>
              <a:t>‹#›</a:t>
            </a:fld>
            <a:endParaRPr lang="en-US"/>
          </a:p>
        </p:txBody>
      </p:sp>
    </p:spTree>
    <p:extLst>
      <p:ext uri="{BB962C8B-B14F-4D97-AF65-F5344CB8AC3E}">
        <p14:creationId xmlns:p14="http://schemas.microsoft.com/office/powerpoint/2010/main" val="2952409196"/>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382600962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51E27F23-511D-9245-9F87-4768434A4C31}" type="slidenum">
              <a:rPr lang="en-US"/>
              <a:pPr/>
              <a:t>‹#›</a:t>
            </a:fld>
            <a:endParaRPr lang="en-US"/>
          </a:p>
        </p:txBody>
      </p:sp>
    </p:spTree>
    <p:extLst>
      <p:ext uri="{BB962C8B-B14F-4D97-AF65-F5344CB8AC3E}">
        <p14:creationId xmlns:p14="http://schemas.microsoft.com/office/powerpoint/2010/main" val="3478074672"/>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Calibri" charset="0"/>
            </a:endParaRPr>
          </a:p>
        </p:txBody>
      </p:sp>
      <p:sp>
        <p:nvSpPr>
          <p:cNvPr id="4" name="Text Placeholder 3"/>
          <p:cNvSpPr>
            <a:spLocks noGrp="1"/>
          </p:cNvSpPr>
          <p:nvPr>
            <p:ph type="body" sz="half" idx="2"/>
          </p:nvPr>
        </p:nvSpPr>
        <p:spPr>
          <a:xfrm>
            <a:off x="2549525" y="10177463"/>
            <a:ext cx="7802563" cy="1527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fld id="{B3DD64AC-3BB3-4E42-94D7-29E48BD5FF97}" type="slidenum">
              <a:rPr lang="en-US"/>
              <a:pPr/>
              <a:t>‹#›</a:t>
            </a:fld>
            <a:endParaRPr lang="en-US"/>
          </a:p>
        </p:txBody>
      </p:sp>
    </p:spTree>
    <p:extLst>
      <p:ext uri="{BB962C8B-B14F-4D97-AF65-F5344CB8AC3E}">
        <p14:creationId xmlns:p14="http://schemas.microsoft.com/office/powerpoint/2010/main" val="1672352477"/>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28ABB99F-24DD-2D4F-9CF1-B3A2FC304F0A}" type="slidenum">
              <a:rPr lang="en-US"/>
              <a:pPr/>
              <a:t>‹#›</a:t>
            </a:fld>
            <a:endParaRPr lang="en-US"/>
          </a:p>
        </p:txBody>
      </p:sp>
    </p:spTree>
    <p:extLst>
      <p:ext uri="{BB962C8B-B14F-4D97-AF65-F5344CB8AC3E}">
        <p14:creationId xmlns:p14="http://schemas.microsoft.com/office/powerpoint/2010/main" val="2856238506"/>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76213"/>
            <a:ext cx="2927350" cy="12828587"/>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47700" y="176213"/>
            <a:ext cx="8629650" cy="12828587"/>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fld id="{686D9A4A-1BA8-5748-B3A2-66C54F3608F2}" type="slidenum">
              <a:rPr lang="en-US"/>
              <a:pPr/>
              <a:t>‹#›</a:t>
            </a:fld>
            <a:endParaRPr lang="en-US"/>
          </a:p>
        </p:txBody>
      </p:sp>
    </p:spTree>
    <p:extLst>
      <p:ext uri="{BB962C8B-B14F-4D97-AF65-F5344CB8AC3E}">
        <p14:creationId xmlns:p14="http://schemas.microsoft.com/office/powerpoint/2010/main" val="121826918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a:prstGeom prst="rect">
            <a:avLst/>
          </a:prstGeom>
        </p:spPr>
        <p:txBody>
          <a:bodyPr vert="horz"/>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3540482111"/>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a:prstGeom prst="rect">
            <a:avLst/>
          </a:prstGeom>
        </p:spPr>
        <p:txBody>
          <a:bodyPr vert="horz"/>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775339724"/>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a:prstGeom prst="rect">
            <a:avLst/>
          </a:prstGeom>
        </p:spPr>
        <p:txBody>
          <a:bodyPr vert="horz"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3876351540"/>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a:prstGeom prst="rect">
            <a:avLst/>
          </a:prstGeom>
        </p:spPr>
        <p:txBody>
          <a:bodyPr vert="horz"/>
          <a:lstStyle/>
          <a:p>
            <a:r>
              <a:rPr lang="en-CA" smtClean="0"/>
              <a:t>Click to edit Master title style</a:t>
            </a:r>
            <a:endParaRPr lang="en-US"/>
          </a:p>
        </p:txBody>
      </p:sp>
      <p:sp>
        <p:nvSpPr>
          <p:cNvPr id="3" name="Content Placeholder 2"/>
          <p:cNvSpPr>
            <a:spLocks noGrp="1"/>
          </p:cNvSpPr>
          <p:nvPr>
            <p:ph sz="half" idx="1"/>
          </p:nvPr>
        </p:nvSpPr>
        <p:spPr>
          <a:xfrm>
            <a:off x="1270000" y="1689100"/>
            <a:ext cx="5156200" cy="961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578600" y="1689100"/>
            <a:ext cx="5156200" cy="961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72290931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a:prstGeom prst="rect">
            <a:avLst/>
          </a:prstGeom>
        </p:spPr>
        <p:txBody>
          <a:bodyPr vert="horz"/>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449757132"/>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a:prstGeom prst="rect">
            <a:avLst/>
          </a:prstGeom>
        </p:spPr>
        <p:txBody>
          <a:bodyPr vert="horz"/>
          <a:lstStyle/>
          <a:p>
            <a:r>
              <a:rPr lang="en-CA" smtClean="0"/>
              <a:t>Click to edit Master title style</a:t>
            </a:r>
            <a:endParaRPr lang="en-US"/>
          </a:p>
        </p:txBody>
      </p:sp>
    </p:spTree>
    <p:extLst>
      <p:ext uri="{BB962C8B-B14F-4D97-AF65-F5344CB8AC3E}">
        <p14:creationId xmlns:p14="http://schemas.microsoft.com/office/powerpoint/2010/main" val="174799477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1270000" y="6705600"/>
            <a:ext cx="5156200" cy="1511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578600" y="6705600"/>
            <a:ext cx="5156200" cy="1511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377377784"/>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604869"/>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a:prstGeom prst="rect">
            <a:avLst/>
          </a:prstGeom>
        </p:spPr>
        <p:txBody>
          <a:bodyPr vert="horz"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808264356"/>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a:prstGeom prst="rect">
            <a:avLst/>
          </a:prstGeom>
        </p:spPr>
        <p:txBody>
          <a:bodyPr vert="horz"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612339180"/>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a:prstGeom prst="rect">
            <a:avLst/>
          </a:prstGeom>
        </p:spPr>
        <p:txBody>
          <a:bodyPr vert="horz"/>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909691188"/>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520700"/>
            <a:ext cx="2925762" cy="10782300"/>
          </a:xfrm>
          <a:prstGeom prst="rect">
            <a:avLst/>
          </a:prstGeo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50875" y="520700"/>
            <a:ext cx="8624888" cy="107823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232841733"/>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2378655217"/>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a:xfrm>
            <a:off x="650875" y="3033713"/>
            <a:ext cx="11703050" cy="8583612"/>
          </a:xfrm>
          <a:prstGeom prst="rect">
            <a:avLst/>
          </a:prstGeom>
        </p:spPr>
        <p:txBody>
          <a:bodyPr vert="horz"/>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019042418"/>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3324243082"/>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650875" y="3033713"/>
            <a:ext cx="5775325" cy="858361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578600" y="3033713"/>
            <a:ext cx="5775325" cy="858361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571652699"/>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31166489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704711908"/>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891239830"/>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901827"/>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835556831"/>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795723895"/>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650875" y="3033713"/>
            <a:ext cx="11703050" cy="8583612"/>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863598398"/>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033713"/>
            <a:ext cx="2925762" cy="9056687"/>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50875" y="3033713"/>
            <a:ext cx="8624888" cy="9056687"/>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798812910"/>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2361210193"/>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a:xfrm>
            <a:off x="650875" y="3033713"/>
            <a:ext cx="11703050" cy="8583612"/>
          </a:xfrm>
          <a:prstGeom prst="rect">
            <a:avLst/>
          </a:prstGeom>
        </p:spPr>
        <p:txBody>
          <a:bodyPr vert="horz"/>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152887006"/>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302780123"/>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650875" y="3033713"/>
            <a:ext cx="5775325" cy="858361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578600" y="3033713"/>
            <a:ext cx="5775325" cy="858361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544757036"/>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2494946496"/>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430518675"/>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54748839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30942"/>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4222061708"/>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300530036"/>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650875" y="3033713"/>
            <a:ext cx="11703050" cy="8583612"/>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917219059"/>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033713"/>
            <a:ext cx="2925762" cy="9056687"/>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50875" y="3033713"/>
            <a:ext cx="8624888" cy="9056687"/>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92529986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3657864913"/>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537105985"/>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308734445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46280"/>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635000" y="6388100"/>
            <a:ext cx="2857500"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3644900" y="6388100"/>
            <a:ext cx="2857500"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298064037"/>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987762646"/>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3105572488"/>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831333"/>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930026240"/>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767077394"/>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604080549"/>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879600"/>
            <a:ext cx="1466850" cy="89154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35000" y="1879600"/>
            <a:ext cx="4248150" cy="8915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690649133"/>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2118143312"/>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3501978337"/>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968952973"/>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3006238153"/>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635000" y="6388100"/>
            <a:ext cx="2857500"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3644900" y="6388100"/>
            <a:ext cx="2857500"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049583861"/>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347521444"/>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1249325443"/>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4818776"/>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758569619"/>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347663861"/>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4118747563"/>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879600"/>
            <a:ext cx="1466850" cy="8915400"/>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35000" y="1879600"/>
            <a:ext cx="4248150" cy="8915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509652981"/>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4040188"/>
            <a:ext cx="11055350" cy="2787650"/>
          </a:xfrm>
        </p:spPr>
        <p:txBody>
          <a:bodyPr/>
          <a:lstStyle/>
          <a:p>
            <a:r>
              <a:rPr lang="en-CA" smtClean="0"/>
              <a:t>Click to edit Master title style</a:t>
            </a:r>
            <a:endParaRPr lang="en-US"/>
          </a:p>
        </p:txBody>
      </p:sp>
      <p:sp>
        <p:nvSpPr>
          <p:cNvPr id="3" name="Subtitle 2"/>
          <p:cNvSpPr>
            <a:spLocks noGrp="1"/>
          </p:cNvSpPr>
          <p:nvPr>
            <p:ph type="subTitle" idx="1"/>
          </p:nvPr>
        </p:nvSpPr>
        <p:spPr>
          <a:xfrm>
            <a:off x="1951038" y="7369175"/>
            <a:ext cx="9102725" cy="332422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smtClean="0"/>
              <a:t>Click to edit Master subtitle style</a:t>
            </a:r>
            <a:endParaRPr lang="en-US"/>
          </a:p>
        </p:txBody>
      </p:sp>
    </p:spTree>
    <p:extLst>
      <p:ext uri="{BB962C8B-B14F-4D97-AF65-F5344CB8AC3E}">
        <p14:creationId xmlns:p14="http://schemas.microsoft.com/office/powerpoint/2010/main" val="490652208"/>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1460916641"/>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a:xfrm>
            <a:off x="650875" y="3033713"/>
            <a:ext cx="11703050" cy="8583612"/>
          </a:xfrm>
          <a:prstGeom prst="rect">
            <a:avLst/>
          </a:prstGeom>
        </p:spPr>
        <p:txBody>
          <a:bodyPr vert="horz"/>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25326737"/>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8356600"/>
            <a:ext cx="11053762" cy="2582863"/>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1027113" y="5511800"/>
            <a:ext cx="11053762" cy="28448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smtClean="0"/>
              <a:t>Click to edit Master text styles</a:t>
            </a:r>
          </a:p>
        </p:txBody>
      </p:sp>
    </p:spTree>
    <p:extLst>
      <p:ext uri="{BB962C8B-B14F-4D97-AF65-F5344CB8AC3E}">
        <p14:creationId xmlns:p14="http://schemas.microsoft.com/office/powerpoint/2010/main" val="4247318759"/>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650875" y="3033713"/>
            <a:ext cx="5775325" cy="858361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578600" y="3033713"/>
            <a:ext cx="5775325" cy="858361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987331586"/>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520700"/>
            <a:ext cx="11703050" cy="2166938"/>
          </a:xfrm>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650875" y="2911475"/>
            <a:ext cx="5745163" cy="121285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650875" y="4124325"/>
            <a:ext cx="5745163" cy="74930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605588" y="2911475"/>
            <a:ext cx="5748337" cy="121285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605588" y="4124325"/>
            <a:ext cx="5748337" cy="74930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49347421"/>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Tree>
    <p:extLst>
      <p:ext uri="{BB962C8B-B14F-4D97-AF65-F5344CB8AC3E}">
        <p14:creationId xmlns:p14="http://schemas.microsoft.com/office/powerpoint/2010/main" val="1901507234"/>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327501"/>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517525"/>
            <a:ext cx="4278313" cy="22034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5084763" y="517525"/>
            <a:ext cx="7269162" cy="11099800"/>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650875" y="2720975"/>
            <a:ext cx="4278313" cy="8896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3539463471"/>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9102725"/>
            <a:ext cx="7802563" cy="1074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2549525" y="1162050"/>
            <a:ext cx="7802563" cy="7802563"/>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2549525" y="10177463"/>
            <a:ext cx="7802563" cy="15271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Tree>
    <p:extLst>
      <p:ext uri="{BB962C8B-B14F-4D97-AF65-F5344CB8AC3E}">
        <p14:creationId xmlns:p14="http://schemas.microsoft.com/office/powerpoint/2010/main" val="2828360641"/>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a:xfrm>
            <a:off x="650875" y="3033713"/>
            <a:ext cx="11703050" cy="8583612"/>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1275429013"/>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42900"/>
            <a:ext cx="2925762" cy="112744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650875" y="342900"/>
            <a:ext cx="8624888" cy="11274425"/>
          </a:xfrm>
          <a:prstGeom prst="rect">
            <a:avLst/>
          </a:prstGeo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Tree>
    <p:extLst>
      <p:ext uri="{BB962C8B-B14F-4D97-AF65-F5344CB8AC3E}">
        <p14:creationId xmlns:p14="http://schemas.microsoft.com/office/powerpoint/2010/main" val="214757374"/>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body" idx="1"/>
          </p:nvPr>
        </p:nvSpPr>
        <p:spPr bwMode="auto">
          <a:xfrm>
            <a:off x="1270000" y="6705600"/>
            <a:ext cx="104648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Rectangle 2"/>
          <p:cNvSpPr>
            <a:spLocks noGrp="1" noChangeArrowheads="1"/>
          </p:cNvSpPr>
          <p:nvPr>
            <p:ph type="title"/>
          </p:nvPr>
        </p:nvSpPr>
        <p:spPr bwMode="auto">
          <a:xfrm>
            <a:off x="1270000" y="2184400"/>
            <a:ext cx="104648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1"/>
          <p:cNvSpPr>
            <a:spLocks noGrp="1" noChangeArrowheads="1"/>
          </p:cNvSpPr>
          <p:nvPr>
            <p:ph type="title"/>
          </p:nvPr>
        </p:nvSpPr>
        <p:spPr bwMode="auto">
          <a:xfrm>
            <a:off x="1270000" y="342900"/>
            <a:ext cx="10464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3907" name="Rectangle 2"/>
          <p:cNvSpPr>
            <a:spLocks noGrp="1" noChangeArrowheads="1"/>
          </p:cNvSpPr>
          <p:nvPr>
            <p:ph type="body" idx="1"/>
          </p:nvPr>
        </p:nvSpPr>
        <p:spPr bwMode="auto">
          <a:xfrm>
            <a:off x="1270000" y="3695700"/>
            <a:ext cx="50419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049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2pPr>
      <a:lvl3pPr marL="1649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3pPr>
      <a:lvl4pPr marL="20939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4pPr>
      <a:lvl5pPr marL="2538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5pPr>
      <a:lvl6pPr marL="29956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6pPr>
      <a:lvl7pPr marL="34528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100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8pPr>
      <a:lvl9pPr marL="43672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1270000" y="342900"/>
            <a:ext cx="10464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6195" name="Rectangle 2"/>
          <p:cNvSpPr>
            <a:spLocks noGrp="1" noChangeArrowheads="1"/>
          </p:cNvSpPr>
          <p:nvPr>
            <p:ph type="body" idx="1"/>
          </p:nvPr>
        </p:nvSpPr>
        <p:spPr bwMode="auto">
          <a:xfrm>
            <a:off x="1270000" y="3695700"/>
            <a:ext cx="104648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049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2pPr>
      <a:lvl3pPr marL="1649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3pPr>
      <a:lvl4pPr marL="20939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4pPr>
      <a:lvl5pPr marL="2538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5pPr>
      <a:lvl6pPr marL="29956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6pPr>
      <a:lvl7pPr marL="34528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100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8pPr>
      <a:lvl9pPr marL="43672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482" name="Rectangle 1"/>
          <p:cNvSpPr>
            <a:spLocks noGrp="1" noChangeArrowheads="1"/>
          </p:cNvSpPr>
          <p:nvPr>
            <p:ph type="title"/>
          </p:nvPr>
        </p:nvSpPr>
        <p:spPr bwMode="auto">
          <a:xfrm>
            <a:off x="1270000" y="342900"/>
            <a:ext cx="10464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8483" name="Rectangle 2"/>
          <p:cNvSpPr>
            <a:spLocks noGrp="1" noChangeArrowheads="1"/>
          </p:cNvSpPr>
          <p:nvPr>
            <p:ph type="body" idx="1"/>
          </p:nvPr>
        </p:nvSpPr>
        <p:spPr bwMode="auto">
          <a:xfrm>
            <a:off x="7772400" y="3695700"/>
            <a:ext cx="39624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049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2pPr>
      <a:lvl3pPr marL="1649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3pPr>
      <a:lvl4pPr marL="20939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4pPr>
      <a:lvl5pPr marL="2538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5pPr>
      <a:lvl6pPr marL="29956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6pPr>
      <a:lvl7pPr marL="34528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100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8pPr>
      <a:lvl9pPr marL="43672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1"/>
          <p:cNvSpPr>
            <a:spLocks noGrp="1" noChangeArrowheads="1"/>
          </p:cNvSpPr>
          <p:nvPr>
            <p:ph type="title"/>
          </p:nvPr>
        </p:nvSpPr>
        <p:spPr bwMode="auto">
          <a:xfrm>
            <a:off x="1270000" y="342900"/>
            <a:ext cx="10464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60771" name="Rectangle 2"/>
          <p:cNvSpPr>
            <a:spLocks noGrp="1" noChangeArrowheads="1"/>
          </p:cNvSpPr>
          <p:nvPr>
            <p:ph type="body" idx="1"/>
          </p:nvPr>
        </p:nvSpPr>
        <p:spPr bwMode="auto">
          <a:xfrm>
            <a:off x="1270000" y="3695700"/>
            <a:ext cx="50419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1pPr>
      <a:lvl2pPr marL="12049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2pPr>
      <a:lvl3pPr marL="1649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3pPr>
      <a:lvl4pPr marL="20939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4pPr>
      <a:lvl5pPr marL="2538413" indent="-493713" algn="l" rtl="0" eaLnBrk="0" fontAlgn="base" hangingPunct="0">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5pPr>
      <a:lvl6pPr marL="29956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6pPr>
      <a:lvl7pPr marL="34528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7pPr>
      <a:lvl8pPr marL="39100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8pPr>
      <a:lvl9pPr marL="4367213" indent="-493713" algn="l" rtl="0" fontAlgn="base">
        <a:spcBef>
          <a:spcPts val="5100"/>
        </a:spcBef>
        <a:spcAft>
          <a:spcPct val="0"/>
        </a:spcAft>
        <a:buSzPct val="171000"/>
        <a:buFont typeface="Gill Sans" charset="0"/>
        <a:buChar char="•"/>
        <a:defRPr sz="4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1"/>
          <p:cNvSpPr>
            <a:spLocks noGrp="1" noChangeArrowheads="1"/>
          </p:cNvSpPr>
          <p:nvPr>
            <p:ph type="title"/>
          </p:nvPr>
        </p:nvSpPr>
        <p:spPr bwMode="auto">
          <a:xfrm>
            <a:off x="1270000" y="3962400"/>
            <a:ext cx="104648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1270000" y="342900"/>
            <a:ext cx="10464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5" name="Rectangle 2"/>
          <p:cNvSpPr>
            <a:spLocks noGrp="1" noChangeArrowheads="1"/>
          </p:cNvSpPr>
          <p:nvPr>
            <p:ph type="body" idx="1"/>
          </p:nvPr>
        </p:nvSpPr>
        <p:spPr bwMode="auto">
          <a:xfrm>
            <a:off x="1270000" y="3695700"/>
            <a:ext cx="104648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1pPr>
      <a:lvl2pPr marL="12827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272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3pPr>
      <a:lvl4pPr marL="21717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162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5pPr>
      <a:lvl6pPr marL="30734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306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7pPr>
      <a:lvl8pPr marL="39878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450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
          <p:cNvSpPr>
            <a:spLocks noGrp="1" noChangeArrowheads="1"/>
          </p:cNvSpPr>
          <p:nvPr>
            <p:ph type="title"/>
          </p:nvPr>
        </p:nvSpPr>
        <p:spPr bwMode="auto">
          <a:xfrm>
            <a:off x="647700" y="176213"/>
            <a:ext cx="117094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Calibri" charset="0"/>
              </a:rPr>
              <a:t>Click to edit Master title style</a:t>
            </a:r>
          </a:p>
        </p:txBody>
      </p:sp>
      <p:sp>
        <p:nvSpPr>
          <p:cNvPr id="25603" name="Rectangle 2"/>
          <p:cNvSpPr>
            <a:spLocks noGrp="1" noChangeArrowheads="1"/>
          </p:cNvSpPr>
          <p:nvPr>
            <p:ph type="body" idx="1"/>
          </p:nvPr>
        </p:nvSpPr>
        <p:spPr bwMode="auto">
          <a:xfrm>
            <a:off x="647700" y="3030538"/>
            <a:ext cx="11709400" cy="997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Calibri" charset="0"/>
              </a:rPr>
              <a:t>Click to edit Master text styles</a:t>
            </a:r>
          </a:p>
          <a:p>
            <a:pPr lvl="1"/>
            <a:r>
              <a:rPr lang="en-US">
                <a:sym typeface="Calibri" charset="0"/>
              </a:rPr>
              <a:t>Second level</a:t>
            </a:r>
          </a:p>
          <a:p>
            <a:pPr lvl="2"/>
            <a:r>
              <a:rPr lang="en-US">
                <a:sym typeface="Calibri" charset="0"/>
              </a:rPr>
              <a:t>Third level</a:t>
            </a:r>
          </a:p>
          <a:p>
            <a:pPr lvl="3"/>
            <a:r>
              <a:rPr lang="en-US">
                <a:sym typeface="Calibri" charset="0"/>
              </a:rPr>
              <a:t>Fourth level</a:t>
            </a:r>
          </a:p>
          <a:p>
            <a:pPr lvl="4"/>
            <a:r>
              <a:rPr lang="en-US">
                <a:sym typeface="Calibri" charset="0"/>
              </a:rPr>
              <a:t>Fifth level</a:t>
            </a:r>
          </a:p>
        </p:txBody>
      </p:sp>
      <p:sp>
        <p:nvSpPr>
          <p:cNvPr id="3075" name="Text Box 3"/>
          <p:cNvSpPr txBox="1">
            <a:spLocks noGrp="1" noChangeArrowheads="1"/>
          </p:cNvSpPr>
          <p:nvPr>
            <p:ph type="sldNum" sz="quarter" idx="4"/>
          </p:nvPr>
        </p:nvSpPr>
        <p:spPr bwMode="auto">
          <a:xfrm>
            <a:off x="11993563" y="12298363"/>
            <a:ext cx="371475" cy="406400"/>
          </a:xfrm>
          <a:prstGeom prst="rect">
            <a:avLst/>
          </a:prstGeom>
          <a:noFill/>
          <a:ln>
            <a:noFill/>
          </a:ln>
          <a:effectLst/>
          <a:extLst/>
        </p:spPr>
        <p:txBody>
          <a:bodyPr vert="horz" wrap="none" lIns="91440" tIns="45720" rIns="91440" bIns="45720" numCol="1" anchor="ctr" anchorCtr="0" compatLnSpc="1">
            <a:prstTxWarp prst="textNoShape">
              <a:avLst/>
            </a:prstTxWarp>
          </a:bodyPr>
          <a:lstStyle>
            <a:lvl1pPr>
              <a:defRPr sz="2000">
                <a:solidFill>
                  <a:srgbClr val="878787"/>
                </a:solidFill>
                <a:latin typeface="Calibri" charset="0"/>
                <a:ea typeface="ＭＳ Ｐゴシック" charset="0"/>
                <a:cs typeface="ＭＳ Ｐゴシック" charset="0"/>
                <a:sym typeface="Calibri" charset="0"/>
              </a:defRPr>
            </a:lvl1pPr>
          </a:lstStyle>
          <a:p>
            <a:fld id="{823B8AC3-3271-144F-9F67-85095699309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xmlns:p14="http://schemas.microsoft.com/office/powerpoint/2010/main"/>
  <p:hf hdr="0" ftr="0" dt="0"/>
  <p:txStyles>
    <p:titleStyle>
      <a:lvl1pPr algn="ctr" rtl="0" eaLnBrk="0" fontAlgn="base" hangingPunct="0">
        <a:spcBef>
          <a:spcPct val="0"/>
        </a:spcBef>
        <a:spcAft>
          <a:spcPct val="0"/>
        </a:spcAft>
        <a:defRPr sz="8200">
          <a:solidFill>
            <a:schemeClr val="tx1"/>
          </a:solidFill>
          <a:latin typeface="+mj-lt"/>
          <a:ea typeface="+mj-ea"/>
          <a:cs typeface="+mj-cs"/>
          <a:sym typeface="Calibri" charset="0"/>
        </a:defRPr>
      </a:lvl1pPr>
      <a:lvl2pPr algn="ctr" rtl="0" eaLnBrk="0" fontAlgn="base" hangingPunct="0">
        <a:spcBef>
          <a:spcPct val="0"/>
        </a:spcBef>
        <a:spcAft>
          <a:spcPct val="0"/>
        </a:spcAft>
        <a:defRPr sz="8200">
          <a:solidFill>
            <a:schemeClr val="tx1"/>
          </a:solidFill>
          <a:latin typeface="Calibri" charset="0"/>
          <a:ea typeface="ヒラギノ角ゴ ProN W3" charset="0"/>
          <a:cs typeface="ヒラギノ角ゴ ProN W3" charset="0"/>
          <a:sym typeface="Calibri" charset="0"/>
        </a:defRPr>
      </a:lvl2pPr>
      <a:lvl3pPr algn="ctr" rtl="0" eaLnBrk="0" fontAlgn="base" hangingPunct="0">
        <a:spcBef>
          <a:spcPct val="0"/>
        </a:spcBef>
        <a:spcAft>
          <a:spcPct val="0"/>
        </a:spcAft>
        <a:defRPr sz="8200">
          <a:solidFill>
            <a:schemeClr val="tx1"/>
          </a:solidFill>
          <a:latin typeface="Calibri" charset="0"/>
          <a:ea typeface="ヒラギノ角ゴ ProN W3" charset="0"/>
          <a:cs typeface="ヒラギノ角ゴ ProN W3" charset="0"/>
          <a:sym typeface="Calibri" charset="0"/>
        </a:defRPr>
      </a:lvl3pPr>
      <a:lvl4pPr algn="ctr" rtl="0" eaLnBrk="0" fontAlgn="base" hangingPunct="0">
        <a:spcBef>
          <a:spcPct val="0"/>
        </a:spcBef>
        <a:spcAft>
          <a:spcPct val="0"/>
        </a:spcAft>
        <a:defRPr sz="8200">
          <a:solidFill>
            <a:schemeClr val="tx1"/>
          </a:solidFill>
          <a:latin typeface="Calibri" charset="0"/>
          <a:ea typeface="ヒラギノ角ゴ ProN W3" charset="0"/>
          <a:cs typeface="ヒラギノ角ゴ ProN W3" charset="0"/>
          <a:sym typeface="Calibri" charset="0"/>
        </a:defRPr>
      </a:lvl4pPr>
      <a:lvl5pPr algn="ctr" rtl="0" eaLnBrk="0" fontAlgn="base" hangingPunct="0">
        <a:spcBef>
          <a:spcPct val="0"/>
        </a:spcBef>
        <a:spcAft>
          <a:spcPct val="0"/>
        </a:spcAft>
        <a:defRPr sz="82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82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82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82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8200">
          <a:solidFill>
            <a:schemeClr val="tx1"/>
          </a:solidFill>
          <a:latin typeface="Calibri" charset="0"/>
          <a:ea typeface="ヒラギノ角ゴ ProN W3" charset="0"/>
          <a:cs typeface="ヒラギノ角ゴ ProN W3" charset="0"/>
          <a:sym typeface="Calibri" charset="0"/>
        </a:defRPr>
      </a:lvl9pPr>
    </p:titleStyle>
    <p:bodyStyle>
      <a:lvl1pPr marL="342900" indent="-342900" algn="l" rtl="0" eaLnBrk="0" fontAlgn="base" hangingPunct="0">
        <a:spcBef>
          <a:spcPts val="1500"/>
        </a:spcBef>
        <a:spcAft>
          <a:spcPct val="0"/>
        </a:spcAft>
        <a:buClr>
          <a:srgbClr val="000000"/>
        </a:buClr>
        <a:buSzPct val="100000"/>
        <a:buFont typeface="Arial" charset="0"/>
        <a:buChar char="•"/>
        <a:defRPr sz="5800">
          <a:solidFill>
            <a:schemeClr val="tx1"/>
          </a:solidFill>
          <a:latin typeface="+mn-lt"/>
          <a:ea typeface="+mn-ea"/>
          <a:cs typeface="+mn-cs"/>
          <a:sym typeface="Calibri" charset="0"/>
        </a:defRPr>
      </a:lvl1pPr>
      <a:lvl2pPr marL="666750" indent="-285750" algn="l" rtl="0" eaLnBrk="0" fontAlgn="base" hangingPunct="0">
        <a:spcBef>
          <a:spcPts val="1300"/>
        </a:spcBef>
        <a:spcAft>
          <a:spcPct val="0"/>
        </a:spcAft>
        <a:buClr>
          <a:srgbClr val="000000"/>
        </a:buClr>
        <a:buSzPct val="100000"/>
        <a:buFont typeface="Arial" charset="0"/>
        <a:buChar char="–"/>
        <a:defRPr sz="5000">
          <a:solidFill>
            <a:schemeClr val="tx1"/>
          </a:solidFill>
          <a:latin typeface="+mn-lt"/>
          <a:ea typeface="+mn-ea"/>
          <a:cs typeface="+mn-cs"/>
          <a:sym typeface="Calibri" charset="0"/>
        </a:defRPr>
      </a:lvl2pPr>
      <a:lvl3pPr marL="1066800" indent="-228600" algn="l" rtl="0" eaLnBrk="0" fontAlgn="base" hangingPunct="0">
        <a:spcBef>
          <a:spcPts val="1200"/>
        </a:spcBef>
        <a:spcAft>
          <a:spcPct val="0"/>
        </a:spcAft>
        <a:buClr>
          <a:srgbClr val="000000"/>
        </a:buClr>
        <a:buSzPct val="100000"/>
        <a:buFont typeface="Arial" charset="0"/>
        <a:buChar char="•"/>
        <a:defRPr sz="4400">
          <a:solidFill>
            <a:schemeClr val="tx1"/>
          </a:solidFill>
          <a:latin typeface="+mn-lt"/>
          <a:ea typeface="+mn-ea"/>
          <a:cs typeface="+mn-cs"/>
          <a:sym typeface="Calibri" charset="0"/>
        </a:defRPr>
      </a:lvl3pPr>
      <a:lvl4pPr marL="1524000" indent="-228600" algn="l" rtl="0" eaLnBrk="0" fontAlgn="base" hangingPunct="0">
        <a:spcBef>
          <a:spcPts val="900"/>
        </a:spcBef>
        <a:spcAft>
          <a:spcPct val="0"/>
        </a:spcAft>
        <a:buClr>
          <a:srgbClr val="000000"/>
        </a:buClr>
        <a:buSzPct val="100000"/>
        <a:buFont typeface="Arial" charset="0"/>
        <a:buChar char="–"/>
        <a:defRPr sz="3600">
          <a:solidFill>
            <a:schemeClr val="tx1"/>
          </a:solidFill>
          <a:latin typeface="+mn-lt"/>
          <a:ea typeface="+mn-ea"/>
          <a:cs typeface="+mn-cs"/>
          <a:sym typeface="Calibri" charset="0"/>
        </a:defRPr>
      </a:lvl4pPr>
      <a:lvl5pPr marL="1981200" indent="-228600" algn="l" rtl="0" eaLnBrk="0" fontAlgn="base" hangingPunct="0">
        <a:spcBef>
          <a:spcPts val="900"/>
        </a:spcBef>
        <a:spcAft>
          <a:spcPct val="0"/>
        </a:spcAft>
        <a:buClr>
          <a:srgbClr val="000000"/>
        </a:buClr>
        <a:buSzPct val="100000"/>
        <a:buFont typeface="Arial" charset="0"/>
        <a:buChar char="»"/>
        <a:defRPr sz="3600">
          <a:solidFill>
            <a:schemeClr val="tx1"/>
          </a:solidFill>
          <a:latin typeface="+mn-lt"/>
          <a:ea typeface="+mn-ea"/>
          <a:cs typeface="+mn-cs"/>
          <a:sym typeface="Calibri" charset="0"/>
        </a:defRPr>
      </a:lvl5pPr>
      <a:lvl6pPr marL="2438400" indent="-228600" algn="l" rtl="0" fontAlgn="base">
        <a:spcBef>
          <a:spcPts val="900"/>
        </a:spcBef>
        <a:spcAft>
          <a:spcPct val="0"/>
        </a:spcAft>
        <a:buClr>
          <a:srgbClr val="000000"/>
        </a:buClr>
        <a:buSzPct val="100000"/>
        <a:buFont typeface="Arial" charset="0"/>
        <a:buChar char="»"/>
        <a:defRPr sz="3600">
          <a:solidFill>
            <a:schemeClr val="tx1"/>
          </a:solidFill>
          <a:latin typeface="+mn-lt"/>
          <a:ea typeface="+mn-ea"/>
          <a:cs typeface="+mn-cs"/>
          <a:sym typeface="Calibri" charset="0"/>
        </a:defRPr>
      </a:lvl6pPr>
      <a:lvl7pPr marL="2895600" indent="-228600" algn="l" rtl="0" fontAlgn="base">
        <a:spcBef>
          <a:spcPts val="900"/>
        </a:spcBef>
        <a:spcAft>
          <a:spcPct val="0"/>
        </a:spcAft>
        <a:buClr>
          <a:srgbClr val="000000"/>
        </a:buClr>
        <a:buSzPct val="100000"/>
        <a:buFont typeface="Arial" charset="0"/>
        <a:buChar char="»"/>
        <a:defRPr sz="3600">
          <a:solidFill>
            <a:schemeClr val="tx1"/>
          </a:solidFill>
          <a:latin typeface="+mn-lt"/>
          <a:ea typeface="+mn-ea"/>
          <a:cs typeface="+mn-cs"/>
          <a:sym typeface="Calibri" charset="0"/>
        </a:defRPr>
      </a:lvl7pPr>
      <a:lvl8pPr marL="3352800" indent="-228600" algn="l" rtl="0" fontAlgn="base">
        <a:spcBef>
          <a:spcPts val="900"/>
        </a:spcBef>
        <a:spcAft>
          <a:spcPct val="0"/>
        </a:spcAft>
        <a:buClr>
          <a:srgbClr val="000000"/>
        </a:buClr>
        <a:buSzPct val="100000"/>
        <a:buFont typeface="Arial" charset="0"/>
        <a:buChar char="»"/>
        <a:defRPr sz="3600">
          <a:solidFill>
            <a:schemeClr val="tx1"/>
          </a:solidFill>
          <a:latin typeface="+mn-lt"/>
          <a:ea typeface="+mn-ea"/>
          <a:cs typeface="+mn-cs"/>
          <a:sym typeface="Calibri" charset="0"/>
        </a:defRPr>
      </a:lvl8pPr>
      <a:lvl9pPr marL="3810000" indent="-228600" algn="l" rtl="0" fontAlgn="base">
        <a:spcBef>
          <a:spcPts val="900"/>
        </a:spcBef>
        <a:spcAft>
          <a:spcPct val="0"/>
        </a:spcAft>
        <a:buClr>
          <a:srgbClr val="000000"/>
        </a:buClr>
        <a:buSzPct val="100000"/>
        <a:buFont typeface="Arial" charset="0"/>
        <a:buChar char="»"/>
        <a:defRPr sz="3600">
          <a:solidFill>
            <a:schemeClr val="tx1"/>
          </a:solidFill>
          <a:latin typeface="+mn-lt"/>
          <a:ea typeface="+mn-ea"/>
          <a:cs typeface="+mn-cs"/>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body" idx="1"/>
          </p:nvPr>
        </p:nvSpPr>
        <p:spPr bwMode="auto">
          <a:xfrm>
            <a:off x="1270000" y="1689100"/>
            <a:ext cx="10464800" cy="961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eaLnBrk="0" fontAlgn="base" hangingPunct="0">
        <a:spcBef>
          <a:spcPts val="6400"/>
        </a:spcBef>
        <a:spcAft>
          <a:spcPct val="0"/>
        </a:spcAft>
        <a:buSzPct val="171000"/>
        <a:buFont typeface="Gill Sans" charset="0"/>
        <a:buChar char="•"/>
        <a:defRPr sz="5600">
          <a:solidFill>
            <a:schemeClr val="tx1"/>
          </a:solidFill>
          <a:latin typeface="+mn-lt"/>
          <a:ea typeface="+mn-ea"/>
          <a:cs typeface="+mn-cs"/>
          <a:sym typeface="Gill Sans" charset="0"/>
        </a:defRPr>
      </a:lvl1pPr>
      <a:lvl2pPr marL="1282700" indent="-571500" algn="l" rtl="0" eaLnBrk="0" fontAlgn="base" hangingPunct="0">
        <a:spcBef>
          <a:spcPts val="64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27200" indent="-571500" algn="l" rtl="0" eaLnBrk="0" fontAlgn="base" hangingPunct="0">
        <a:spcBef>
          <a:spcPts val="6400"/>
        </a:spcBef>
        <a:spcAft>
          <a:spcPct val="0"/>
        </a:spcAft>
        <a:buSzPct val="171000"/>
        <a:buFont typeface="Gill Sans" charset="0"/>
        <a:buChar char="•"/>
        <a:defRPr sz="5600">
          <a:solidFill>
            <a:schemeClr val="tx1"/>
          </a:solidFill>
          <a:latin typeface="+mn-lt"/>
          <a:ea typeface="+mn-ea"/>
          <a:cs typeface="+mn-cs"/>
          <a:sym typeface="Gill Sans" charset="0"/>
        </a:defRPr>
      </a:lvl3pPr>
      <a:lvl4pPr marL="2171700" indent="-571500" algn="l" rtl="0" eaLnBrk="0" fontAlgn="base" hangingPunct="0">
        <a:spcBef>
          <a:spcPts val="64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16200" indent="-571500" algn="l" rtl="0" eaLnBrk="0" fontAlgn="base" hangingPunct="0">
        <a:spcBef>
          <a:spcPts val="6400"/>
        </a:spcBef>
        <a:spcAft>
          <a:spcPct val="0"/>
        </a:spcAft>
        <a:buSzPct val="171000"/>
        <a:buFont typeface="Gill Sans" charset="0"/>
        <a:buChar char="•"/>
        <a:defRPr sz="5600">
          <a:solidFill>
            <a:schemeClr val="tx1"/>
          </a:solidFill>
          <a:latin typeface="+mn-lt"/>
          <a:ea typeface="+mn-ea"/>
          <a:cs typeface="+mn-cs"/>
          <a:sym typeface="Gill Sans" charset="0"/>
        </a:defRPr>
      </a:lvl5pPr>
      <a:lvl6pPr marL="3073400" indent="-571500" algn="l" rtl="0" fontAlgn="base">
        <a:spcBef>
          <a:spcPts val="64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30600" indent="-571500" algn="l" rtl="0" fontAlgn="base">
        <a:spcBef>
          <a:spcPts val="6400"/>
        </a:spcBef>
        <a:spcAft>
          <a:spcPct val="0"/>
        </a:spcAft>
        <a:buSzPct val="171000"/>
        <a:buFont typeface="Gill Sans" charset="0"/>
        <a:buChar char="•"/>
        <a:defRPr sz="5600">
          <a:solidFill>
            <a:schemeClr val="tx1"/>
          </a:solidFill>
          <a:latin typeface="+mn-lt"/>
          <a:ea typeface="+mn-ea"/>
          <a:cs typeface="+mn-cs"/>
          <a:sym typeface="Gill Sans" charset="0"/>
        </a:defRPr>
      </a:lvl7pPr>
      <a:lvl8pPr marL="3987800" indent="-571500" algn="l" rtl="0" fontAlgn="base">
        <a:spcBef>
          <a:spcPts val="64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45000" indent="-571500" algn="l" rtl="0" fontAlgn="base">
        <a:spcBef>
          <a:spcPts val="64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bwMode="auto">
          <a:xfrm>
            <a:off x="1270000" y="9817100"/>
            <a:ext cx="10464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1270000" y="9817100"/>
            <a:ext cx="104648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8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8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8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8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800">
          <a:solidFill>
            <a:schemeClr val="tx1"/>
          </a:solidFill>
          <a:latin typeface="+mn-lt"/>
          <a:ea typeface="+mn-ea"/>
          <a:cs typeface="+mn-cs"/>
          <a:sym typeface="Gill Sans" charset="0"/>
        </a:defRPr>
      </a:lvl5pPr>
      <a:lvl6pPr marL="457200" algn="ctr" rtl="0" fontAlgn="base">
        <a:spcBef>
          <a:spcPct val="0"/>
        </a:spcBef>
        <a:spcAft>
          <a:spcPct val="0"/>
        </a:spcAft>
        <a:defRPr sz="4800">
          <a:solidFill>
            <a:schemeClr val="tx1"/>
          </a:solidFill>
          <a:latin typeface="+mn-lt"/>
          <a:ea typeface="+mn-ea"/>
          <a:cs typeface="+mn-cs"/>
          <a:sym typeface="Gill Sans" charset="0"/>
        </a:defRPr>
      </a:lvl6pPr>
      <a:lvl7pPr marL="914400" algn="ctr" rtl="0" fontAlgn="base">
        <a:spcBef>
          <a:spcPct val="0"/>
        </a:spcBef>
        <a:spcAft>
          <a:spcPct val="0"/>
        </a:spcAft>
        <a:defRPr sz="4800">
          <a:solidFill>
            <a:schemeClr val="tx1"/>
          </a:solidFill>
          <a:latin typeface="+mn-lt"/>
          <a:ea typeface="+mn-ea"/>
          <a:cs typeface="+mn-cs"/>
          <a:sym typeface="Gill Sans" charset="0"/>
        </a:defRPr>
      </a:lvl7pPr>
      <a:lvl8pPr marL="1371600" algn="ctr" rtl="0" fontAlgn="base">
        <a:spcBef>
          <a:spcPct val="0"/>
        </a:spcBef>
        <a:spcAft>
          <a:spcPct val="0"/>
        </a:spcAft>
        <a:defRPr sz="4800">
          <a:solidFill>
            <a:schemeClr val="tx1"/>
          </a:solidFill>
          <a:latin typeface="+mn-lt"/>
          <a:ea typeface="+mn-ea"/>
          <a:cs typeface="+mn-cs"/>
          <a:sym typeface="Gill Sans" charset="0"/>
        </a:defRPr>
      </a:lvl8pPr>
      <a:lvl9pPr marL="1828800" algn="ctr" rtl="0" fontAlgn="base">
        <a:spcBef>
          <a:spcPct val="0"/>
        </a:spcBef>
        <a:spcAft>
          <a:spcPct val="0"/>
        </a:spcAft>
        <a:defRPr sz="4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body" idx="1"/>
          </p:nvPr>
        </p:nvSpPr>
        <p:spPr bwMode="auto">
          <a:xfrm>
            <a:off x="635000" y="6388100"/>
            <a:ext cx="58674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74755" name="Rectangle 2"/>
          <p:cNvSpPr>
            <a:spLocks noGrp="1" noChangeArrowheads="1"/>
          </p:cNvSpPr>
          <p:nvPr>
            <p:ph type="title"/>
          </p:nvPr>
        </p:nvSpPr>
        <p:spPr bwMode="auto">
          <a:xfrm>
            <a:off x="635000" y="1879600"/>
            <a:ext cx="58674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ransition xmlns:p14="http://schemas.microsoft.com/office/powerpoint/2010/main"/>
  <p:txStyles>
    <p:titleStyle>
      <a:lvl1pPr algn="ctr" rtl="0" eaLnBrk="0" fontAlgn="base" hangingPunct="0">
        <a:spcBef>
          <a:spcPct val="0"/>
        </a:spcBef>
        <a:spcAft>
          <a:spcPct val="0"/>
        </a:spcAft>
        <a:defRPr sz="9200">
          <a:solidFill>
            <a:schemeClr val="tx1"/>
          </a:solidFill>
          <a:latin typeface="+mj-lt"/>
          <a:ea typeface="+mj-ea"/>
          <a:cs typeface="+mj-cs"/>
          <a:sym typeface="Gill Sans" charset="0"/>
        </a:defRPr>
      </a:lvl1pPr>
      <a:lvl2pPr algn="ctr" rtl="0" eaLnBrk="0" fontAlgn="base" hangingPunct="0">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400">
          <a:solidFill>
            <a:schemeClr val="tx1"/>
          </a:solidFill>
          <a:latin typeface="+mn-lt"/>
          <a:ea typeface="+mn-ea"/>
          <a:cs typeface="+mn-cs"/>
          <a:sym typeface="Gill Sans" charset="0"/>
        </a:defRPr>
      </a:lvl5pPr>
      <a:lvl6pPr marL="457200" algn="ctr" rtl="0" fontAlgn="base">
        <a:spcBef>
          <a:spcPct val="0"/>
        </a:spcBef>
        <a:spcAft>
          <a:spcPct val="0"/>
        </a:spcAft>
        <a:defRPr sz="4400">
          <a:solidFill>
            <a:schemeClr val="tx1"/>
          </a:solidFill>
          <a:latin typeface="+mn-lt"/>
          <a:ea typeface="+mn-ea"/>
          <a:cs typeface="+mn-cs"/>
          <a:sym typeface="Gill Sans" charset="0"/>
        </a:defRPr>
      </a:lvl6pPr>
      <a:lvl7pPr marL="914400" algn="ctr" rtl="0" fontAlgn="base">
        <a:spcBef>
          <a:spcPct val="0"/>
        </a:spcBef>
        <a:spcAft>
          <a:spcPct val="0"/>
        </a:spcAft>
        <a:defRPr sz="4400">
          <a:solidFill>
            <a:schemeClr val="tx1"/>
          </a:solidFill>
          <a:latin typeface="+mn-lt"/>
          <a:ea typeface="+mn-ea"/>
          <a:cs typeface="+mn-cs"/>
          <a:sym typeface="Gill Sans" charset="0"/>
        </a:defRPr>
      </a:lvl7pPr>
      <a:lvl8pPr marL="1371600" algn="ctr" rtl="0" fontAlgn="base">
        <a:spcBef>
          <a:spcPct val="0"/>
        </a:spcBef>
        <a:spcAft>
          <a:spcPct val="0"/>
        </a:spcAft>
        <a:defRPr sz="4400">
          <a:solidFill>
            <a:schemeClr val="tx1"/>
          </a:solidFill>
          <a:latin typeface="+mn-lt"/>
          <a:ea typeface="+mn-ea"/>
          <a:cs typeface="+mn-cs"/>
          <a:sym typeface="Gill Sans" charset="0"/>
        </a:defRPr>
      </a:lvl8pPr>
      <a:lvl9pPr marL="1828800" algn="ctr" rtl="0" fontAlgn="base">
        <a:spcBef>
          <a:spcPct val="0"/>
        </a:spcBef>
        <a:spcAft>
          <a:spcPct val="0"/>
        </a:spcAft>
        <a:defRPr sz="4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body" idx="1"/>
          </p:nvPr>
        </p:nvSpPr>
        <p:spPr bwMode="auto">
          <a:xfrm>
            <a:off x="635000" y="6388100"/>
            <a:ext cx="58674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87043" name="Rectangle 2"/>
          <p:cNvSpPr>
            <a:spLocks noGrp="1" noChangeArrowheads="1"/>
          </p:cNvSpPr>
          <p:nvPr>
            <p:ph type="title"/>
          </p:nvPr>
        </p:nvSpPr>
        <p:spPr bwMode="auto">
          <a:xfrm>
            <a:off x="635000" y="1879600"/>
            <a:ext cx="58674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xmlns:p14="http://schemas.microsoft.com/office/powerpoint/2010/main"/>
  <p:txStyles>
    <p:titleStyle>
      <a:lvl1pPr algn="ctr" rtl="0" eaLnBrk="0" fontAlgn="base" hangingPunct="0">
        <a:spcBef>
          <a:spcPct val="0"/>
        </a:spcBef>
        <a:spcAft>
          <a:spcPct val="0"/>
        </a:spcAft>
        <a:defRPr sz="9200">
          <a:solidFill>
            <a:schemeClr val="tx1"/>
          </a:solidFill>
          <a:latin typeface="+mj-lt"/>
          <a:ea typeface="+mj-ea"/>
          <a:cs typeface="+mj-cs"/>
          <a:sym typeface="Gill Sans" charset="0"/>
        </a:defRPr>
      </a:lvl1pPr>
      <a:lvl2pPr algn="ctr" rtl="0" eaLnBrk="0" fontAlgn="base" hangingPunct="0">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9200">
          <a:solidFill>
            <a:schemeClr val="tx1"/>
          </a:solidFill>
          <a:latin typeface="Gill Sans" charset="0"/>
          <a:ea typeface="ヒラギノ角ゴ ProN W3" charset="0"/>
          <a:cs typeface="ヒラギノ角ゴ ProN W3" charset="0"/>
          <a:sym typeface="Gill Sans" charset="0"/>
        </a:defRPr>
      </a:lvl9pPr>
    </p:titleStyle>
    <p:bodyStyle>
      <a:lvl1pPr marL="342900" indent="-342900" algn="ctr" rtl="0" eaLnBrk="0" fontAlgn="base" hangingPunct="0">
        <a:spcBef>
          <a:spcPct val="0"/>
        </a:spcBef>
        <a:spcAft>
          <a:spcPct val="0"/>
        </a:spcAft>
        <a:defRPr sz="44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44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44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44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4400">
          <a:solidFill>
            <a:schemeClr val="tx1"/>
          </a:solidFill>
          <a:latin typeface="+mn-lt"/>
          <a:ea typeface="+mn-ea"/>
          <a:cs typeface="+mn-cs"/>
          <a:sym typeface="Gill Sans" charset="0"/>
        </a:defRPr>
      </a:lvl5pPr>
      <a:lvl6pPr marL="457200" algn="ctr" rtl="0" fontAlgn="base">
        <a:spcBef>
          <a:spcPct val="0"/>
        </a:spcBef>
        <a:spcAft>
          <a:spcPct val="0"/>
        </a:spcAft>
        <a:defRPr sz="4400">
          <a:solidFill>
            <a:schemeClr val="tx1"/>
          </a:solidFill>
          <a:latin typeface="+mn-lt"/>
          <a:ea typeface="+mn-ea"/>
          <a:cs typeface="+mn-cs"/>
          <a:sym typeface="Gill Sans" charset="0"/>
        </a:defRPr>
      </a:lvl6pPr>
      <a:lvl7pPr marL="914400" algn="ctr" rtl="0" fontAlgn="base">
        <a:spcBef>
          <a:spcPct val="0"/>
        </a:spcBef>
        <a:spcAft>
          <a:spcPct val="0"/>
        </a:spcAft>
        <a:defRPr sz="4400">
          <a:solidFill>
            <a:schemeClr val="tx1"/>
          </a:solidFill>
          <a:latin typeface="+mn-lt"/>
          <a:ea typeface="+mn-ea"/>
          <a:cs typeface="+mn-cs"/>
          <a:sym typeface="Gill Sans" charset="0"/>
        </a:defRPr>
      </a:lvl7pPr>
      <a:lvl8pPr marL="1371600" algn="ctr" rtl="0" fontAlgn="base">
        <a:spcBef>
          <a:spcPct val="0"/>
        </a:spcBef>
        <a:spcAft>
          <a:spcPct val="0"/>
        </a:spcAft>
        <a:defRPr sz="4400">
          <a:solidFill>
            <a:schemeClr val="tx1"/>
          </a:solidFill>
          <a:latin typeface="+mn-lt"/>
          <a:ea typeface="+mn-ea"/>
          <a:cs typeface="+mn-cs"/>
          <a:sym typeface="Gill Sans" charset="0"/>
        </a:defRPr>
      </a:lvl8pPr>
      <a:lvl9pPr marL="1828800" algn="ctr" rtl="0" fontAlgn="base">
        <a:spcBef>
          <a:spcPct val="0"/>
        </a:spcBef>
        <a:spcAft>
          <a:spcPct val="0"/>
        </a:spcAft>
        <a:defRPr sz="4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1"/>
          <p:cNvSpPr>
            <a:spLocks noGrp="1" noChangeArrowheads="1"/>
          </p:cNvSpPr>
          <p:nvPr>
            <p:ph type="title"/>
          </p:nvPr>
        </p:nvSpPr>
        <p:spPr bwMode="auto">
          <a:xfrm>
            <a:off x="1270000" y="342900"/>
            <a:ext cx="104648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xmlns:p14="http://schemas.microsoft.com/office/powerpoint/2010/main"/>
  <p:txStyles>
    <p:titleStyle>
      <a:lvl1pPr algn="ctr" rtl="0" eaLnBrk="0" fontAlgn="base" hangingPunct="0">
        <a:spcBef>
          <a:spcPct val="0"/>
        </a:spcBef>
        <a:spcAft>
          <a:spcPct val="0"/>
        </a:spcAft>
        <a:defRPr sz="11200">
          <a:solidFill>
            <a:schemeClr val="tx1"/>
          </a:solidFill>
          <a:latin typeface="+mj-lt"/>
          <a:ea typeface="+mj-ea"/>
          <a:cs typeface="+mj-cs"/>
          <a:sym typeface="Gill Sans" charset="0"/>
        </a:defRPr>
      </a:lvl1pPr>
      <a:lvl2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2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eaLnBrk="0" fontAlgn="base" hangingPunct="0">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2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creativecommons.org/licenses/by/2.0/" TargetMode="External"/><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5.png"/><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4.xml"/><Relationship Id="rId2"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11.png"/><Relationship Id="rId10"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
          <p:cNvSpPr>
            <a:spLocks noGrp="1" noChangeArrowheads="1"/>
          </p:cNvSpPr>
          <p:nvPr>
            <p:ph type="title"/>
          </p:nvPr>
        </p:nvSpPr>
        <p:spPr>
          <a:xfrm>
            <a:off x="9166696" y="525736"/>
            <a:ext cx="3456384" cy="5964560"/>
          </a:xfrm>
        </p:spPr>
        <p:txBody>
          <a:bodyPr/>
          <a:lstStyle/>
          <a:p>
            <a:pPr eaLnBrk="1" hangingPunct="1"/>
            <a:r>
              <a:rPr lang="en-US" sz="4800" dirty="0">
                <a:latin typeface="Trebuchet MS Bold" charset="0"/>
                <a:ea typeface="ヒラギノ角ゴ ProN W3" charset="0"/>
                <a:cs typeface="Trebuchet MS Bold" charset="0"/>
                <a:sym typeface="Trebuchet MS Bold" charset="0"/>
              </a:rPr>
              <a:t>"Open and Closed" Getting the mix right. Who gets to Decide??</a:t>
            </a:r>
            <a:r>
              <a:rPr lang="en-US" sz="4800" dirty="0">
                <a:latin typeface="Trebuchet MS" charset="0"/>
                <a:ea typeface="ヒラギノ角ゴ ProN W3" charset="0"/>
                <a:cs typeface="ヒラギノ角ゴ ProN W3" charset="0"/>
                <a:sym typeface="Trebuchet MS" charset="0"/>
              </a:rPr>
              <a:t/>
            </a:r>
            <a:br>
              <a:rPr lang="en-US" sz="4800" dirty="0">
                <a:latin typeface="Trebuchet MS" charset="0"/>
                <a:ea typeface="ヒラギノ角ゴ ProN W3" charset="0"/>
                <a:cs typeface="ヒラギノ角ゴ ProN W3" charset="0"/>
                <a:sym typeface="Trebuchet MS" charset="0"/>
              </a:rPr>
            </a:br>
            <a:endParaRPr lang="en-US" sz="4800" dirty="0">
              <a:latin typeface="Trebuchet MS" charset="0"/>
              <a:ea typeface="ヒラギノ角ゴ ProN W3" charset="0"/>
              <a:cs typeface="ヒラギノ角ゴ ProN W3" charset="0"/>
              <a:sym typeface="Trebuchet MS" charset="0"/>
            </a:endParaRPr>
          </a:p>
        </p:txBody>
      </p:sp>
      <p:sp>
        <p:nvSpPr>
          <p:cNvPr id="186371" name="Rectangle 2"/>
          <p:cNvSpPr>
            <a:spLocks noGrp="1" noChangeArrowheads="1"/>
          </p:cNvSpPr>
          <p:nvPr>
            <p:ph type="body" idx="1"/>
          </p:nvPr>
        </p:nvSpPr>
        <p:spPr>
          <a:xfrm>
            <a:off x="9382720" y="8230592"/>
            <a:ext cx="3000152" cy="4254500"/>
          </a:xfrm>
        </p:spPr>
        <p:txBody>
          <a:bodyPr/>
          <a:lstStyle/>
          <a:p>
            <a:pPr marL="0" indent="0" eaLnBrk="1" hangingPunct="1"/>
            <a:r>
              <a:rPr lang="en-US" sz="3200" dirty="0">
                <a:latin typeface="Trebuchet MS Italic" charset="0"/>
                <a:ea typeface="ヒラギノ角ゴ ProN W3" charset="0"/>
                <a:cs typeface="Trebuchet MS Italic" charset="0"/>
                <a:sym typeface="Trebuchet MS Italic" charset="0"/>
              </a:rPr>
              <a:t>Jon Dron</a:t>
            </a:r>
            <a:r>
              <a:rPr lang="en-US" sz="3200" dirty="0">
                <a:latin typeface="Trebuchet MS" charset="0"/>
                <a:ea typeface="ヒラギノ角ゴ ProN W3" charset="0"/>
                <a:cs typeface="ヒラギノ角ゴ ProN W3" charset="0"/>
                <a:sym typeface="Trebuchet MS" charset="0"/>
              </a:rPr>
              <a:t/>
            </a:r>
            <a:br>
              <a:rPr lang="en-US" sz="3200" dirty="0">
                <a:latin typeface="Trebuchet MS" charset="0"/>
                <a:ea typeface="ヒラギノ角ゴ ProN W3" charset="0"/>
                <a:cs typeface="ヒラギノ角ゴ ProN W3" charset="0"/>
                <a:sym typeface="Trebuchet MS" charset="0"/>
              </a:rPr>
            </a:br>
            <a:r>
              <a:rPr lang="en-US" sz="3200" dirty="0">
                <a:latin typeface="Trebuchet MS Italic" charset="0"/>
                <a:ea typeface="ヒラギノ角ゴ ProN W3" charset="0"/>
                <a:cs typeface="Trebuchet MS Italic" charset="0"/>
                <a:sym typeface="Trebuchet MS Italic" charset="0"/>
              </a:rPr>
              <a:t>Terry Anderson</a:t>
            </a:r>
            <a:r>
              <a:rPr lang="en-US" sz="3200" dirty="0">
                <a:latin typeface="Trebuchet MS" charset="0"/>
                <a:ea typeface="ヒラギノ角ゴ ProN W3" charset="0"/>
                <a:cs typeface="ヒラギノ角ゴ ProN W3" charset="0"/>
                <a:sym typeface="Trebuchet MS" charset="0"/>
              </a:rPr>
              <a:t/>
            </a:r>
            <a:br>
              <a:rPr lang="en-US" sz="3200" dirty="0">
                <a:latin typeface="Trebuchet MS" charset="0"/>
                <a:ea typeface="ヒラギノ角ゴ ProN W3" charset="0"/>
                <a:cs typeface="ヒラギノ角ゴ ProN W3" charset="0"/>
                <a:sym typeface="Trebuchet MS" charset="0"/>
              </a:rPr>
            </a:br>
            <a:r>
              <a:rPr lang="en-US" sz="3200" dirty="0">
                <a:latin typeface="Trebuchet MS Italic" charset="0"/>
                <a:ea typeface="ヒラギノ角ゴ ProN W3" charset="0"/>
                <a:cs typeface="Trebuchet MS Italic" charset="0"/>
                <a:sym typeface="Trebuchet MS Italic" charset="0"/>
              </a:rPr>
              <a:t>George Siemens</a:t>
            </a:r>
            <a:endParaRPr lang="en-US" sz="3200" dirty="0">
              <a:latin typeface="Trebuchet MS Italic" charset="0"/>
              <a:ea typeface="ヒラギノ角ゴ ProN W3" charset="0"/>
              <a:cs typeface="ヒラギノ角ゴ ProN W3" charset="0"/>
              <a:sym typeface="Trebuchet MS Italic" charset="0"/>
            </a:endParaRPr>
          </a:p>
          <a:p>
            <a:pPr marL="0" indent="0" eaLnBrk="1" hangingPunct="1">
              <a:spcBef>
                <a:spcPts val="2700"/>
              </a:spcBef>
            </a:pPr>
            <a:r>
              <a:rPr lang="en-US" sz="3200" dirty="0">
                <a:latin typeface="Trebuchet MS Italic" charset="0"/>
                <a:ea typeface="ヒラギノ角ゴ ProN W3" charset="0"/>
                <a:cs typeface="Trebuchet MS Italic" charset="0"/>
                <a:sym typeface="Trebuchet MS Italic" charset="0"/>
              </a:rPr>
              <a:t>TEKRI</a:t>
            </a:r>
            <a:endParaRPr lang="en-US" sz="3200" dirty="0">
              <a:latin typeface="Trebuchet MS Italic" charset="0"/>
              <a:ea typeface="ヒラギノ角ゴ ProN W3" charset="0"/>
              <a:cs typeface="ヒラギノ角ゴ ProN W3" charset="0"/>
              <a:sym typeface="Trebuchet MS Italic" charset="0"/>
            </a:endParaRPr>
          </a:p>
          <a:p>
            <a:pPr marL="0" indent="0" eaLnBrk="1" hangingPunct="1">
              <a:spcBef>
                <a:spcPts val="2700"/>
              </a:spcBef>
            </a:pPr>
            <a:r>
              <a:rPr lang="en-US" sz="3200" dirty="0">
                <a:latin typeface="Trebuchet MS Italic" charset="0"/>
                <a:ea typeface="ヒラギノ角ゴ ProN W3" charset="0"/>
                <a:cs typeface="Trebuchet MS Italic" charset="0"/>
                <a:sym typeface="Trebuchet MS Italic" charset="0"/>
              </a:rPr>
              <a:t>Athabasca University</a:t>
            </a:r>
            <a:endParaRPr lang="en-US" sz="3200" dirty="0">
              <a:latin typeface="Trebuchet MS Italic" charset="0"/>
              <a:ea typeface="ヒラギノ角ゴ ProN W3" charset="0"/>
              <a:cs typeface="ヒラギノ角ゴ ProN W3" charset="0"/>
              <a:sym typeface="Trebuchet MS Italic" charset="0"/>
            </a:endParaRPr>
          </a:p>
          <a:p>
            <a:pPr marL="0" indent="0" eaLnBrk="1" hangingPunct="1">
              <a:spcBef>
                <a:spcPts val="2700"/>
              </a:spcBef>
            </a:pPr>
            <a:endParaRPr lang="en-US" sz="3200" dirty="0">
              <a:latin typeface="Trebuchet MS Italic" charset="0"/>
              <a:ea typeface="ヒラギノ角ゴ ProN W3" charset="0"/>
              <a:cs typeface="ヒラギノ角ゴ ProN W3" charset="0"/>
              <a:sym typeface="Trebuchet MS Italic" charset="0"/>
            </a:endParaRPr>
          </a:p>
        </p:txBody>
      </p:sp>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9" y="-266352"/>
            <a:ext cx="8951821" cy="1336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2" name="Rectangle 1"/>
          <p:cNvSpPr/>
          <p:nvPr/>
        </p:nvSpPr>
        <p:spPr>
          <a:xfrm>
            <a:off x="8967261" y="12419799"/>
            <a:ext cx="4054128" cy="553998"/>
          </a:xfrm>
          <a:prstGeom prst="rect">
            <a:avLst/>
          </a:prstGeom>
        </p:spPr>
        <p:txBody>
          <a:bodyPr wrap="square">
            <a:spAutoFit/>
          </a:bodyPr>
          <a:lstStyle/>
          <a:p>
            <a:endParaRPr lang="en-US" sz="1000" dirty="0"/>
          </a:p>
          <a:p>
            <a:r>
              <a:rPr lang="en-US" sz="1000" dirty="0"/>
              <a:t>This work is licensed under a </a:t>
            </a:r>
            <a:r>
              <a:rPr lang="en-US" sz="1000" dirty="0">
                <a:hlinkClick r:id="rId4"/>
              </a:rPr>
              <a:t>Creative Commons Attribution 2.0 Generic License.</a:t>
            </a:r>
            <a:endParaRPr lang="en-US" sz="1000" dirty="0"/>
          </a:p>
        </p:txBody>
      </p:sp>
      <p:pic>
        <p:nvPicPr>
          <p:cNvPr id="3" name="Picture 2"/>
          <p:cNvPicPr>
            <a:picLocks noChangeAspect="1"/>
          </p:cNvPicPr>
          <p:nvPr/>
        </p:nvPicPr>
        <p:blipFill>
          <a:blip r:embed="rId5"/>
          <a:stretch>
            <a:fillRect/>
          </a:stretch>
        </p:blipFill>
        <p:spPr>
          <a:xfrm>
            <a:off x="10390832" y="12407056"/>
            <a:ext cx="1016000" cy="190500"/>
          </a:xfrm>
          <a:prstGeom prst="rect">
            <a:avLst/>
          </a:prstGeom>
        </p:spPr>
      </p:pic>
    </p:spTree>
  </p:cSld>
  <p:clrMapOvr>
    <a:masterClrMapping/>
  </p:clrMapOvr>
  <p:transition xmlns:p14="http://schemas.microsoft.com/office/powerpoint/2010/mai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1"/>
          <p:cNvSpPr>
            <a:spLocks/>
          </p:cNvSpPr>
          <p:nvPr/>
        </p:nvSpPr>
        <p:spPr bwMode="auto">
          <a:xfrm>
            <a:off x="-12700" y="-25400"/>
            <a:ext cx="6540500" cy="13004800"/>
          </a:xfrm>
          <a:prstGeom prst="rect">
            <a:avLst/>
          </a:prstGeom>
          <a:solidFill>
            <a:schemeClr val="accent1"/>
          </a:solidFill>
          <a:ln w="25400">
            <a:solidFill>
              <a:schemeClr val="tx1"/>
            </a:solidFill>
            <a:miter lim="800000"/>
            <a:headEnd/>
            <a:tailEnd/>
          </a:ln>
        </p:spPr>
        <p:txBody>
          <a:bodyPr lIns="0" tIns="0" rIns="0" bIns="0"/>
          <a:lstStyle/>
          <a:p>
            <a:endParaRPr lang="en-US"/>
          </a:p>
        </p:txBody>
      </p:sp>
      <p:sp>
        <p:nvSpPr>
          <p:cNvPr id="193539" name="Rectangle 2"/>
          <p:cNvSpPr>
            <a:spLocks/>
          </p:cNvSpPr>
          <p:nvPr/>
        </p:nvSpPr>
        <p:spPr bwMode="auto">
          <a:xfrm>
            <a:off x="10082213" y="228600"/>
            <a:ext cx="25908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9600">
                <a:solidFill>
                  <a:schemeClr val="tx1"/>
                </a:solidFill>
                <a:ea typeface="ＭＳ Ｐゴシック" charset="0"/>
                <a:cs typeface="ＭＳ Ｐゴシック" charset="0"/>
              </a:rPr>
              <a:t>open</a:t>
            </a:r>
          </a:p>
        </p:txBody>
      </p:sp>
      <p:sp>
        <p:nvSpPr>
          <p:cNvPr id="193540" name="Rectangle 3"/>
          <p:cNvSpPr>
            <a:spLocks/>
          </p:cNvSpPr>
          <p:nvPr/>
        </p:nvSpPr>
        <p:spPr bwMode="auto">
          <a:xfrm>
            <a:off x="182563" y="228600"/>
            <a:ext cx="32639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9600">
                <a:solidFill>
                  <a:srgbClr val="FFFFFF"/>
                </a:solidFill>
                <a:ea typeface="ＭＳ Ｐゴシック" charset="0"/>
                <a:cs typeface="ＭＳ Ｐゴシック" charset="0"/>
              </a:rPr>
              <a:t>closed</a:t>
            </a:r>
          </a:p>
        </p:txBody>
      </p:sp>
      <p:sp>
        <p:nvSpPr>
          <p:cNvPr id="193541" name="Rectangle 4"/>
          <p:cNvSpPr>
            <a:spLocks/>
          </p:cNvSpPr>
          <p:nvPr/>
        </p:nvSpPr>
        <p:spPr bwMode="auto">
          <a:xfrm>
            <a:off x="8978900" y="6178550"/>
            <a:ext cx="172402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chemeClr val="tx1"/>
                </a:solidFill>
                <a:ea typeface="ＭＳ Ｐゴシック" charset="0"/>
                <a:cs typeface="ＭＳ Ｐゴシック" charset="0"/>
              </a:rPr>
              <a:t>MOOCs</a:t>
            </a:r>
          </a:p>
        </p:txBody>
      </p:sp>
      <p:sp>
        <p:nvSpPr>
          <p:cNvPr id="193542" name="Rectangle 5"/>
          <p:cNvSpPr>
            <a:spLocks/>
          </p:cNvSpPr>
          <p:nvPr/>
        </p:nvSpPr>
        <p:spPr bwMode="auto">
          <a:xfrm>
            <a:off x="10587038" y="5930900"/>
            <a:ext cx="2489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600">
                <a:solidFill>
                  <a:schemeClr val="tx1"/>
                </a:solidFill>
                <a:ea typeface="ＭＳ Ｐゴシック" charset="0"/>
                <a:cs typeface="ＭＳ Ｐゴシック" charset="0"/>
              </a:rPr>
              <a:t>Public forums</a:t>
            </a:r>
          </a:p>
        </p:txBody>
      </p:sp>
      <p:sp>
        <p:nvSpPr>
          <p:cNvPr id="193543" name="Rectangle 6"/>
          <p:cNvSpPr>
            <a:spLocks/>
          </p:cNvSpPr>
          <p:nvPr/>
        </p:nvSpPr>
        <p:spPr bwMode="auto">
          <a:xfrm>
            <a:off x="-266700" y="5930900"/>
            <a:ext cx="49768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600">
                <a:solidFill>
                  <a:srgbClr val="FFFFFF"/>
                </a:solidFill>
                <a:ea typeface="ＭＳ Ｐゴシック" charset="0"/>
                <a:cs typeface="ＭＳ Ｐゴシック" charset="0"/>
              </a:rPr>
              <a:t>Learning management systems</a:t>
            </a:r>
          </a:p>
        </p:txBody>
      </p:sp>
      <p:sp>
        <p:nvSpPr>
          <p:cNvPr id="193544" name="Rectangle 7"/>
          <p:cNvSpPr>
            <a:spLocks/>
          </p:cNvSpPr>
          <p:nvPr/>
        </p:nvSpPr>
        <p:spPr bwMode="auto">
          <a:xfrm>
            <a:off x="4545013" y="5930900"/>
            <a:ext cx="429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3600">
                <a:solidFill>
                  <a:srgbClr val="FFFFFF"/>
                </a:solidFill>
                <a:ea typeface="ＭＳ Ｐゴシック" charset="0"/>
                <a:cs typeface="ＭＳ Ｐゴシック" charset="0"/>
              </a:rPr>
              <a:t>Network</a:t>
            </a:r>
            <a:r>
              <a:rPr lang="en-US" sz="3600">
                <a:solidFill>
                  <a:schemeClr val="tx1"/>
                </a:solidFill>
                <a:ea typeface="ＭＳ Ｐゴシック" charset="0"/>
                <a:cs typeface="ＭＳ Ｐゴシック" charset="0"/>
              </a:rPr>
              <a:t>ed learning</a:t>
            </a:r>
          </a:p>
          <a:p>
            <a:r>
              <a:rPr lang="en-US" sz="3600">
                <a:solidFill>
                  <a:srgbClr val="FFFFFF"/>
                </a:solidFill>
                <a:ea typeface="ＭＳ Ｐゴシック" charset="0"/>
                <a:cs typeface="ＭＳ Ｐゴシック" charset="0"/>
              </a:rPr>
              <a:t>enviro</a:t>
            </a:r>
            <a:r>
              <a:rPr lang="en-US" sz="3600">
                <a:solidFill>
                  <a:schemeClr val="tx1"/>
                </a:solidFill>
                <a:ea typeface="ＭＳ Ｐゴシック" charset="0"/>
                <a:cs typeface="ＭＳ Ｐゴシック" charset="0"/>
              </a:rPr>
              <a:t>nments</a:t>
            </a:r>
          </a:p>
        </p:txBody>
      </p:sp>
    </p:spTree>
  </p:cSld>
  <p:clrMapOvr>
    <a:masterClrMapping/>
  </p:clrMapOvr>
  <p:transition xmlns:p14="http://schemas.microsoft.com/office/powerpoint/2010/mai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5600">
                <a:solidFill>
                  <a:srgbClr val="000000"/>
                </a:solidFill>
                <a:latin typeface="Gill Sans" charset="0"/>
                <a:ea typeface="ヒラギノ角ゴ ProN W3" charset="0"/>
                <a:cs typeface="ヒラギノ角ゴ ProN W3" charset="0"/>
                <a:sym typeface="Gill Sans" charset="0"/>
              </a:defRPr>
            </a:lvl2pPr>
            <a:lvl3pPr eaLnBrk="0" hangingPunct="0">
              <a:defRPr sz="5600">
                <a:solidFill>
                  <a:srgbClr val="000000"/>
                </a:solidFill>
                <a:latin typeface="Gill Sans" charset="0"/>
                <a:ea typeface="ヒラギノ角ゴ ProN W3" charset="0"/>
                <a:cs typeface="ヒラギノ角ゴ ProN W3" charset="0"/>
                <a:sym typeface="Gill Sans" charset="0"/>
              </a:defRPr>
            </a:lvl3pPr>
            <a:lvl4pPr eaLnBrk="0" hangingPunct="0">
              <a:defRPr sz="5600">
                <a:solidFill>
                  <a:srgbClr val="000000"/>
                </a:solidFill>
                <a:latin typeface="Gill Sans" charset="0"/>
                <a:ea typeface="ヒラギノ角ゴ ProN W3" charset="0"/>
                <a:cs typeface="ヒラギノ角ゴ ProN W3" charset="0"/>
                <a:sym typeface="Gill Sans" charset="0"/>
              </a:defRPr>
            </a:lvl4pPr>
            <a:lvl5pPr eaLnBrk="0" hangingPunct="0">
              <a:defRPr sz="56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fld id="{E867638C-C14E-5448-8880-249EF5DF7C2A}" type="slidenum">
              <a:rPr lang="en-US" sz="2000">
                <a:solidFill>
                  <a:srgbClr val="878787"/>
                </a:solidFill>
                <a:latin typeface="Calibri" charset="0"/>
                <a:ea typeface="ＭＳ Ｐゴシック" charset="0"/>
                <a:cs typeface="ＭＳ Ｐゴシック" charset="0"/>
                <a:sym typeface="Calibri" charset="0"/>
              </a:rPr>
              <a:pPr eaLnBrk="1" hangingPunct="1"/>
              <a:t>11</a:t>
            </a:fld>
            <a:endParaRPr lang="en-US" sz="2000">
              <a:solidFill>
                <a:srgbClr val="878787"/>
              </a:solidFill>
              <a:latin typeface="Calibri" charset="0"/>
              <a:ea typeface="ＭＳ Ｐゴシック" charset="0"/>
              <a:cs typeface="ＭＳ Ｐゴシック" charset="0"/>
              <a:sym typeface="Calibri" charset="0"/>
            </a:endParaRPr>
          </a:p>
        </p:txBody>
      </p:sp>
      <p:sp>
        <p:nvSpPr>
          <p:cNvPr id="194563" name="Rectangle 1"/>
          <p:cNvSpPr>
            <a:spLocks noGrp="1" noChangeArrowheads="1"/>
          </p:cNvSpPr>
          <p:nvPr>
            <p:ph type="title"/>
          </p:nvPr>
        </p:nvSpPr>
        <p:spPr/>
        <p:txBody>
          <a:bodyPr/>
          <a:lstStyle/>
          <a:p>
            <a:pPr eaLnBrk="1" hangingPunct="1"/>
            <a:r>
              <a:rPr lang="en-US">
                <a:latin typeface="Calibri" charset="0"/>
                <a:ea typeface="ヒラギノ角ゴ ProN W3" charset="0"/>
                <a:cs typeface="ヒラギノ角ゴ ProN W3" charset="0"/>
              </a:rPr>
              <a:t>connectedness</a:t>
            </a:r>
          </a:p>
        </p:txBody>
      </p:sp>
      <p:pic>
        <p:nvPicPr>
          <p:cNvPr id="19456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89063" y="3287713"/>
            <a:ext cx="10115550" cy="782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Tree>
  </p:cSld>
  <p:clrMapOvr>
    <a:masterClrMapping/>
  </p:clrMapOvr>
  <p:transition xmlns:p14="http://schemas.microsoft.com/office/powerpoint/2010/mai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
          <p:cNvSpPr>
            <a:spLocks/>
          </p:cNvSpPr>
          <p:nvPr/>
        </p:nvSpPr>
        <p:spPr bwMode="auto">
          <a:xfrm>
            <a:off x="-12700" y="-25400"/>
            <a:ext cx="6540500" cy="13004800"/>
          </a:xfrm>
          <a:prstGeom prst="rect">
            <a:avLst/>
          </a:prstGeom>
          <a:solidFill>
            <a:schemeClr val="accent1"/>
          </a:solidFill>
          <a:ln w="25400">
            <a:solidFill>
              <a:schemeClr val="tx1"/>
            </a:solidFill>
            <a:miter lim="800000"/>
            <a:headEnd/>
            <a:tailEnd/>
          </a:ln>
        </p:spPr>
        <p:txBody>
          <a:bodyPr lIns="0" tIns="0" rIns="0" bIns="0"/>
          <a:lstStyle/>
          <a:p>
            <a:endParaRPr lang="en-US"/>
          </a:p>
        </p:txBody>
      </p:sp>
      <p:sp>
        <p:nvSpPr>
          <p:cNvPr id="195587" name="Rectangle 2"/>
          <p:cNvSpPr>
            <a:spLocks/>
          </p:cNvSpPr>
          <p:nvPr/>
        </p:nvSpPr>
        <p:spPr bwMode="auto">
          <a:xfrm>
            <a:off x="10082213" y="228600"/>
            <a:ext cx="25908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9600">
                <a:solidFill>
                  <a:schemeClr val="tx1"/>
                </a:solidFill>
                <a:ea typeface="ＭＳ Ｐゴシック" charset="0"/>
                <a:cs typeface="ＭＳ Ｐゴシック" charset="0"/>
              </a:rPr>
              <a:t>open</a:t>
            </a:r>
          </a:p>
        </p:txBody>
      </p:sp>
      <p:sp>
        <p:nvSpPr>
          <p:cNvPr id="195588" name="Rectangle 3"/>
          <p:cNvSpPr>
            <a:spLocks/>
          </p:cNvSpPr>
          <p:nvPr/>
        </p:nvSpPr>
        <p:spPr bwMode="auto">
          <a:xfrm>
            <a:off x="182563" y="228600"/>
            <a:ext cx="32639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9600">
                <a:solidFill>
                  <a:srgbClr val="FFFFFF"/>
                </a:solidFill>
                <a:ea typeface="ＭＳ Ｐゴシック" charset="0"/>
                <a:cs typeface="ＭＳ Ｐゴシック" charset="0"/>
              </a:rPr>
              <a:t>closed</a:t>
            </a:r>
          </a:p>
        </p:txBody>
      </p:sp>
      <p:sp>
        <p:nvSpPr>
          <p:cNvPr id="195589" name="Rectangle 4"/>
          <p:cNvSpPr>
            <a:spLocks/>
          </p:cNvSpPr>
          <p:nvPr/>
        </p:nvSpPr>
        <p:spPr bwMode="auto">
          <a:xfrm>
            <a:off x="4792663" y="5695950"/>
            <a:ext cx="25527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rgbClr val="FFFFFF"/>
                </a:solidFill>
                <a:ea typeface="ＭＳ Ｐゴシック" charset="0"/>
                <a:cs typeface="ＭＳ Ｐゴシック" charset="0"/>
              </a:rPr>
              <a:t>collabora</a:t>
            </a:r>
            <a:r>
              <a:rPr lang="en-US" sz="3600">
                <a:solidFill>
                  <a:schemeClr val="tx1"/>
                </a:solidFill>
                <a:ea typeface="ＭＳ Ｐゴシック" charset="0"/>
                <a:cs typeface="ＭＳ Ｐゴシック" charset="0"/>
              </a:rPr>
              <a:t>tion</a:t>
            </a:r>
          </a:p>
        </p:txBody>
      </p:sp>
      <p:sp>
        <p:nvSpPr>
          <p:cNvPr id="195590" name="Rectangle 5"/>
          <p:cNvSpPr>
            <a:spLocks/>
          </p:cNvSpPr>
          <p:nvPr/>
        </p:nvSpPr>
        <p:spPr bwMode="auto">
          <a:xfrm>
            <a:off x="7243763" y="7778750"/>
            <a:ext cx="23764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3600">
                <a:solidFill>
                  <a:schemeClr val="tx1"/>
                </a:solidFill>
                <a:ea typeface="ＭＳ Ｐゴシック" charset="0"/>
                <a:cs typeface="ＭＳ Ｐゴシック" charset="0"/>
              </a:rPr>
              <a:t>cooperation</a:t>
            </a:r>
          </a:p>
        </p:txBody>
      </p:sp>
      <p:sp>
        <p:nvSpPr>
          <p:cNvPr id="195591" name="Rectangle 6"/>
          <p:cNvSpPr>
            <a:spLocks/>
          </p:cNvSpPr>
          <p:nvPr/>
        </p:nvSpPr>
        <p:spPr bwMode="auto">
          <a:xfrm>
            <a:off x="8788400" y="6680200"/>
            <a:ext cx="27654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strangers</a:t>
            </a:r>
          </a:p>
        </p:txBody>
      </p:sp>
      <p:sp>
        <p:nvSpPr>
          <p:cNvPr id="195592" name="Rectangle 7"/>
          <p:cNvSpPr>
            <a:spLocks/>
          </p:cNvSpPr>
          <p:nvPr/>
        </p:nvSpPr>
        <p:spPr bwMode="auto">
          <a:xfrm>
            <a:off x="5538788" y="6680200"/>
            <a:ext cx="25590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E6E6E6"/>
                </a:solidFill>
                <a:ea typeface="ＭＳ Ｐゴシック" charset="0"/>
                <a:cs typeface="ＭＳ Ｐゴシック" charset="0"/>
              </a:rPr>
              <a:t>net</a:t>
            </a:r>
            <a:r>
              <a:rPr lang="en-US">
                <a:solidFill>
                  <a:schemeClr val="tx1"/>
                </a:solidFill>
                <a:ea typeface="ＭＳ Ｐゴシック" charset="0"/>
                <a:cs typeface="ＭＳ Ｐゴシック" charset="0"/>
              </a:rPr>
              <a:t>work</a:t>
            </a:r>
          </a:p>
        </p:txBody>
      </p:sp>
      <p:sp>
        <p:nvSpPr>
          <p:cNvPr id="195593" name="Rectangle 8"/>
          <p:cNvSpPr>
            <a:spLocks/>
          </p:cNvSpPr>
          <p:nvPr/>
        </p:nvSpPr>
        <p:spPr bwMode="auto">
          <a:xfrm>
            <a:off x="3386138" y="6680200"/>
            <a:ext cx="1784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FFFFF"/>
                </a:solidFill>
                <a:ea typeface="ＭＳ Ｐゴシック" charset="0"/>
                <a:cs typeface="ＭＳ Ｐゴシック" charset="0"/>
              </a:rPr>
              <a:t>group</a:t>
            </a:r>
          </a:p>
        </p:txBody>
      </p:sp>
      <p:sp>
        <p:nvSpPr>
          <p:cNvPr id="195594" name="Rectangle 9"/>
          <p:cNvSpPr>
            <a:spLocks/>
          </p:cNvSpPr>
          <p:nvPr/>
        </p:nvSpPr>
        <p:spPr bwMode="auto">
          <a:xfrm>
            <a:off x="242888" y="6680200"/>
            <a:ext cx="27892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FFFFF"/>
                </a:solidFill>
                <a:ea typeface="ＭＳ Ｐゴシック" charset="0"/>
                <a:cs typeface="ＭＳ Ｐゴシック" charset="0"/>
              </a:rPr>
              <a:t>individual</a:t>
            </a:r>
          </a:p>
        </p:txBody>
      </p:sp>
    </p:spTree>
  </p:cSld>
  <p:clrMapOvr>
    <a:masterClrMapping/>
  </p:clrMapOvr>
  <p:transition xmlns:p14="http://schemas.microsoft.com/office/powerpoint/2010/mai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9DC629A-4D92-C24C-AA78-A5B75C0E9FD6}" type="slidenum">
              <a:rPr lang="en-US" smtClean="0"/>
              <a:pPr/>
              <a:t>13</a:t>
            </a:fld>
            <a:endParaRPr lang="en-US"/>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934185"/>
            <a:ext cx="13004800" cy="10192951"/>
          </a:xfrm>
          <a:prstGeom prst="rect">
            <a:avLst/>
          </a:prstGeom>
        </p:spPr>
      </p:pic>
      <p:sp>
        <p:nvSpPr>
          <p:cNvPr id="2" name="Title 1"/>
          <p:cNvSpPr>
            <a:spLocks noGrp="1"/>
          </p:cNvSpPr>
          <p:nvPr>
            <p:ph type="title"/>
          </p:nvPr>
        </p:nvSpPr>
        <p:spPr>
          <a:xfrm>
            <a:off x="453728" y="21165"/>
            <a:ext cx="11709400" cy="2854325"/>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smtClean="0">
                <a:ln/>
              </a:rPr>
              <a:t>coherence</a:t>
            </a:r>
            <a:endParaRPr lang="en-US" b="1" dirty="0">
              <a:ln/>
            </a:endParaRPr>
          </a:p>
        </p:txBody>
      </p:sp>
    </p:spTree>
    <p:extLst>
      <p:ext uri="{BB962C8B-B14F-4D97-AF65-F5344CB8AC3E}">
        <p14:creationId xmlns:p14="http://schemas.microsoft.com/office/powerpoint/2010/main" val="1653602584"/>
      </p:ext>
    </p:extLst>
  </p:cSld>
  <p:clrMapOvr>
    <a:masterClrMapping/>
  </p:clrMapOvr>
  <p:transition xmlns:p14="http://schemas.microsoft.com/office/powerpoint/2010/mai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6100" y="-749300"/>
            <a:ext cx="24895175" cy="1818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6611" name="AutoShape 2"/>
          <p:cNvSpPr>
            <a:spLocks/>
          </p:cNvSpPr>
          <p:nvPr/>
        </p:nvSpPr>
        <p:spPr bwMode="auto">
          <a:xfrm>
            <a:off x="3730625" y="4965700"/>
            <a:ext cx="5529263" cy="5065713"/>
          </a:xfrm>
          <a:custGeom>
            <a:avLst/>
            <a:gdLst>
              <a:gd name="T0" fmla="*/ 12471 w 24942"/>
              <a:gd name="T1" fmla="*/ 0 h 21600"/>
              <a:gd name="T2" fmla="*/ 23271 w 24942"/>
              <a:gd name="T3" fmla="*/ 5400 h 21600"/>
              <a:gd name="T4" fmla="*/ 23271 w 24942"/>
              <a:gd name="T5" fmla="*/ 16200 h 21600"/>
              <a:gd name="T6" fmla="*/ 12471 w 24942"/>
              <a:gd name="T7" fmla="*/ 21600 h 21600"/>
              <a:gd name="T8" fmla="*/ 1671 w 24942"/>
              <a:gd name="T9" fmla="*/ 16200 h 21600"/>
              <a:gd name="T10" fmla="*/ 1671 w 24942"/>
              <a:gd name="T11" fmla="*/ 5400 h 21600"/>
              <a:gd name="T12" fmla="*/ 12471 w 24942"/>
              <a:gd name="T13" fmla="*/ 0 h 21600"/>
              <a:gd name="T14" fmla="*/ 12471 w 24942"/>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0 w 24942"/>
              <a:gd name="T25" fmla="*/ 0 h 21600"/>
              <a:gd name="T26" fmla="*/ 24942 w 24942"/>
              <a:gd name="T27" fmla="*/ 216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942" h="21600">
                <a:moveTo>
                  <a:pt x="12471" y="0"/>
                </a:moveTo>
                <a:lnTo>
                  <a:pt x="23271" y="5400"/>
                </a:lnTo>
                <a:lnTo>
                  <a:pt x="23271" y="16200"/>
                </a:lnTo>
                <a:lnTo>
                  <a:pt x="12471" y="21600"/>
                </a:lnTo>
                <a:lnTo>
                  <a:pt x="1671" y="16200"/>
                </a:lnTo>
                <a:lnTo>
                  <a:pt x="1671" y="5400"/>
                </a:lnTo>
                <a:lnTo>
                  <a:pt x="12471" y="0"/>
                </a:lnTo>
                <a:close/>
                <a:moveTo>
                  <a:pt x="12471" y="0"/>
                </a:moveTo>
              </a:path>
            </a:pathLst>
          </a:custGeom>
          <a:solidFill>
            <a:srgbClr val="FFFFFF"/>
          </a:solidFill>
          <a:ln w="25400">
            <a:solidFill>
              <a:schemeClr val="tx1"/>
            </a:solidFill>
            <a:round/>
            <a:headEnd/>
            <a:tailEnd/>
          </a:ln>
        </p:spPr>
        <p:txBody>
          <a:bodyPr lIns="0" tIns="0" rIns="0" bIns="0"/>
          <a:lstStyle/>
          <a:p>
            <a:endParaRPr lang="en-US"/>
          </a:p>
        </p:txBody>
      </p:sp>
      <p:sp>
        <p:nvSpPr>
          <p:cNvPr id="27651" name="Rectangle 3"/>
          <p:cNvSpPr>
            <a:spLocks noGrp="1" noChangeArrowheads="1"/>
          </p:cNvSpPr>
          <p:nvPr>
            <p:ph type="title"/>
          </p:nvPr>
        </p:nvSpPr>
        <p:spPr>
          <a:gradFill rotWithShape="0">
            <a:gsLst>
              <a:gs pos="0">
                <a:srgbClr val="FFFFFF">
                  <a:alpha val="84000"/>
                </a:srgbClr>
              </a:gs>
              <a:gs pos="100000">
                <a:srgbClr val="464658">
                  <a:alpha val="84000"/>
                </a:srgbClr>
              </a:gs>
            </a:gsLst>
            <a:lin ang="5400000" scaled="1"/>
          </a:gradFill>
          <a:extLst/>
        </p:spPr>
        <p:txBody>
          <a:bodyPr/>
          <a:lstStyle/>
          <a:p>
            <a:pPr eaLnBrk="1" hangingPunct="1"/>
            <a:r>
              <a:rPr lang="en-US">
                <a:solidFill>
                  <a:srgbClr val="FFFFFF"/>
                </a:solidFill>
                <a:effectLst>
                  <a:outerShdw blurRad="38100" dist="38100" dir="2700000" algn="tl">
                    <a:srgbClr val="DDDDDD"/>
                  </a:outerShdw>
                </a:effectLst>
                <a:latin typeface="Gill Sans" charset="0"/>
                <a:ea typeface="ヒラギノ角ゴ ProN W3" charset="0"/>
                <a:cs typeface="ヒラギノ角ゴ ProN W3" charset="0"/>
              </a:rPr>
              <a:t>6 cooperative freedoms</a:t>
            </a:r>
          </a:p>
        </p:txBody>
      </p:sp>
      <p:sp>
        <p:nvSpPr>
          <p:cNvPr id="196613" name="Rectangle 4"/>
          <p:cNvSpPr>
            <a:spLocks/>
          </p:cNvSpPr>
          <p:nvPr/>
        </p:nvSpPr>
        <p:spPr bwMode="auto">
          <a:xfrm rot="1596442">
            <a:off x="6507163" y="5715000"/>
            <a:ext cx="19812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Place</a:t>
            </a:r>
          </a:p>
        </p:txBody>
      </p:sp>
      <p:sp>
        <p:nvSpPr>
          <p:cNvPr id="196614" name="Rectangle 5"/>
          <p:cNvSpPr>
            <a:spLocks/>
          </p:cNvSpPr>
          <p:nvPr/>
        </p:nvSpPr>
        <p:spPr bwMode="auto">
          <a:xfrm rot="5388564">
            <a:off x="7477125" y="7200901"/>
            <a:ext cx="20859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Content</a:t>
            </a:r>
            <a:r>
              <a:rPr lang="en-US" sz="3200">
                <a:solidFill>
                  <a:schemeClr val="tx1"/>
                </a:solidFill>
                <a:latin typeface="Calibri" charset="0"/>
                <a:ea typeface="ＭＳ Ｐゴシック" charset="0"/>
                <a:cs typeface="ＭＳ Ｐゴシック" charset="0"/>
                <a:sym typeface="Calibri" charset="0"/>
              </a:rPr>
              <a:t> </a:t>
            </a:r>
            <a:br>
              <a:rPr lang="en-US" sz="3200">
                <a:solidFill>
                  <a:schemeClr val="tx1"/>
                </a:solidFill>
                <a:latin typeface="Calibri" charset="0"/>
                <a:ea typeface="ＭＳ Ｐゴシック" charset="0"/>
                <a:cs typeface="ＭＳ Ｐゴシック" charset="0"/>
                <a:sym typeface="Calibri" charset="0"/>
              </a:rPr>
            </a:br>
            <a:endParaRPr lang="en-US" sz="3200">
              <a:solidFill>
                <a:schemeClr val="tx1"/>
              </a:solidFill>
              <a:latin typeface="Calibri" charset="0"/>
              <a:ea typeface="ＭＳ Ｐゴシック" charset="0"/>
              <a:cs typeface="ＭＳ Ｐゴシック" charset="0"/>
              <a:sym typeface="Calibri" charset="0"/>
            </a:endParaRPr>
          </a:p>
        </p:txBody>
      </p:sp>
      <p:sp>
        <p:nvSpPr>
          <p:cNvPr id="196615" name="Rectangle 6"/>
          <p:cNvSpPr>
            <a:spLocks/>
          </p:cNvSpPr>
          <p:nvPr/>
        </p:nvSpPr>
        <p:spPr bwMode="auto">
          <a:xfrm rot="-1791680">
            <a:off x="4397375" y="5805488"/>
            <a:ext cx="17018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Time</a:t>
            </a:r>
            <a:r>
              <a:rPr lang="en-US" sz="3200">
                <a:solidFill>
                  <a:schemeClr val="tx1"/>
                </a:solidFill>
                <a:latin typeface="Calibri" charset="0"/>
                <a:ea typeface="ＭＳ Ｐゴシック" charset="0"/>
                <a:cs typeface="ＭＳ Ｐゴシック" charset="0"/>
                <a:sym typeface="Calibri" charset="0"/>
              </a:rPr>
              <a:t>  </a:t>
            </a:r>
          </a:p>
        </p:txBody>
      </p:sp>
      <p:sp>
        <p:nvSpPr>
          <p:cNvPr id="196616" name="Rectangle 7"/>
          <p:cNvSpPr>
            <a:spLocks/>
          </p:cNvSpPr>
          <p:nvPr/>
        </p:nvSpPr>
        <p:spPr bwMode="auto">
          <a:xfrm rot="1786319">
            <a:off x="4718050" y="8701088"/>
            <a:ext cx="15716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Access</a:t>
            </a:r>
          </a:p>
        </p:txBody>
      </p:sp>
      <p:sp>
        <p:nvSpPr>
          <p:cNvPr id="196617" name="Rectangle 8"/>
          <p:cNvSpPr>
            <a:spLocks/>
          </p:cNvSpPr>
          <p:nvPr/>
        </p:nvSpPr>
        <p:spPr bwMode="auto">
          <a:xfrm rot="5305909">
            <a:off x="3848893" y="7203282"/>
            <a:ext cx="152241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Pace</a:t>
            </a:r>
            <a:r>
              <a:rPr lang="en-US" sz="3200">
                <a:solidFill>
                  <a:schemeClr val="tx1"/>
                </a:solidFill>
                <a:latin typeface="Calibri" charset="0"/>
                <a:ea typeface="ＭＳ Ｐゴシック" charset="0"/>
                <a:cs typeface="ＭＳ Ｐゴシック" charset="0"/>
                <a:sym typeface="Calibri" charset="0"/>
              </a:rPr>
              <a:t> </a:t>
            </a:r>
            <a:br>
              <a:rPr lang="en-US" sz="3200">
                <a:solidFill>
                  <a:schemeClr val="tx1"/>
                </a:solidFill>
                <a:latin typeface="Calibri" charset="0"/>
                <a:ea typeface="ＭＳ Ｐゴシック" charset="0"/>
                <a:cs typeface="ＭＳ Ｐゴシック" charset="0"/>
                <a:sym typeface="Calibri" charset="0"/>
              </a:rPr>
            </a:br>
            <a:endParaRPr lang="en-US" sz="3200">
              <a:solidFill>
                <a:schemeClr val="tx1"/>
              </a:solidFill>
              <a:latin typeface="Calibri" charset="0"/>
              <a:ea typeface="ＭＳ Ｐゴシック" charset="0"/>
              <a:cs typeface="ＭＳ Ｐゴシック" charset="0"/>
              <a:sym typeface="Calibri" charset="0"/>
            </a:endParaRPr>
          </a:p>
        </p:txBody>
      </p:sp>
      <p:sp>
        <p:nvSpPr>
          <p:cNvPr id="196618" name="Rectangle 9"/>
          <p:cNvSpPr>
            <a:spLocks/>
          </p:cNvSpPr>
          <p:nvPr/>
        </p:nvSpPr>
        <p:spPr bwMode="auto">
          <a:xfrm rot="-1861552">
            <a:off x="6472238" y="8697913"/>
            <a:ext cx="2298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Medium</a:t>
            </a:r>
          </a:p>
        </p:txBody>
      </p:sp>
      <p:sp>
        <p:nvSpPr>
          <p:cNvPr id="196619" name="Rectangle 10"/>
          <p:cNvSpPr>
            <a:spLocks/>
          </p:cNvSpPr>
          <p:nvPr/>
        </p:nvSpPr>
        <p:spPr bwMode="auto">
          <a:xfrm>
            <a:off x="1181100" y="12306300"/>
            <a:ext cx="130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sz="2400">
                <a:solidFill>
                  <a:srgbClr val="FFFF33"/>
                </a:solidFill>
                <a:ea typeface="ＭＳ Ｐゴシック" charset="0"/>
                <a:cs typeface="ＭＳ Ｐゴシック" charset="0"/>
              </a:rPr>
              <a:t>http://www.slideshare.net/moutta/cooperative-freedom-simple-approach</a:t>
            </a:r>
          </a:p>
        </p:txBody>
      </p:sp>
    </p:spTree>
  </p:cSld>
  <p:clrMapOvr>
    <a:masterClrMapping/>
  </p:clrMapOvr>
  <p:transition xmlns:p14="http://schemas.microsoft.com/office/powerpoint/2010/mai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0738" y="-987425"/>
            <a:ext cx="24736426" cy="180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8659" name="AutoShape 2"/>
          <p:cNvSpPr>
            <a:spLocks/>
          </p:cNvSpPr>
          <p:nvPr/>
        </p:nvSpPr>
        <p:spPr bwMode="auto">
          <a:xfrm>
            <a:off x="2222500" y="3830638"/>
            <a:ext cx="8342313" cy="7640637"/>
          </a:xfrm>
          <a:custGeom>
            <a:avLst/>
            <a:gdLst>
              <a:gd name="T0" fmla="*/ 11356 w 22712"/>
              <a:gd name="T1" fmla="*/ 0 h 21600"/>
              <a:gd name="T2" fmla="*/ 18031 w 22712"/>
              <a:gd name="T3" fmla="*/ 2063 h 21600"/>
              <a:gd name="T4" fmla="*/ 22156 w 22712"/>
              <a:gd name="T5" fmla="*/ 7463 h 21600"/>
              <a:gd name="T6" fmla="*/ 22156 w 22712"/>
              <a:gd name="T7" fmla="*/ 14137 h 21600"/>
              <a:gd name="T8" fmla="*/ 18031 w 22712"/>
              <a:gd name="T9" fmla="*/ 19537 h 21600"/>
              <a:gd name="T10" fmla="*/ 11356 w 22712"/>
              <a:gd name="T11" fmla="*/ 21600 h 21600"/>
              <a:gd name="T12" fmla="*/ 4681 w 22712"/>
              <a:gd name="T13" fmla="*/ 19537 h 21600"/>
              <a:gd name="T14" fmla="*/ 556 w 22712"/>
              <a:gd name="T15" fmla="*/ 14137 h 21600"/>
              <a:gd name="T16" fmla="*/ 556 w 22712"/>
              <a:gd name="T17" fmla="*/ 7463 h 21600"/>
              <a:gd name="T18" fmla="*/ 4681 w 22712"/>
              <a:gd name="T19" fmla="*/ 2063 h 21600"/>
              <a:gd name="T20" fmla="*/ 11356 w 22712"/>
              <a:gd name="T21" fmla="*/ 0 h 21600"/>
              <a:gd name="T22" fmla="*/ 11356 w 22712"/>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712"/>
              <a:gd name="T37" fmla="*/ 0 h 21600"/>
              <a:gd name="T38" fmla="*/ 22712 w 22712"/>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712" h="21600">
                <a:moveTo>
                  <a:pt x="11356" y="0"/>
                </a:moveTo>
                <a:lnTo>
                  <a:pt x="18031" y="2063"/>
                </a:lnTo>
                <a:lnTo>
                  <a:pt x="22156" y="7463"/>
                </a:lnTo>
                <a:lnTo>
                  <a:pt x="22156" y="14137"/>
                </a:lnTo>
                <a:lnTo>
                  <a:pt x="18031" y="19537"/>
                </a:lnTo>
                <a:lnTo>
                  <a:pt x="11356" y="21600"/>
                </a:lnTo>
                <a:lnTo>
                  <a:pt x="4681" y="19537"/>
                </a:lnTo>
                <a:lnTo>
                  <a:pt x="556" y="14137"/>
                </a:lnTo>
                <a:lnTo>
                  <a:pt x="556" y="7463"/>
                </a:lnTo>
                <a:lnTo>
                  <a:pt x="4681" y="2063"/>
                </a:lnTo>
                <a:lnTo>
                  <a:pt x="11356" y="0"/>
                </a:lnTo>
                <a:close/>
                <a:moveTo>
                  <a:pt x="11356" y="0"/>
                </a:moveTo>
              </a:path>
            </a:pathLst>
          </a:custGeom>
          <a:solidFill>
            <a:schemeClr val="accent1"/>
          </a:solidFill>
          <a:ln w="25400">
            <a:solidFill>
              <a:schemeClr val="tx1"/>
            </a:solidFill>
            <a:round/>
            <a:headEnd/>
            <a:tailEnd/>
          </a:ln>
        </p:spPr>
        <p:txBody>
          <a:bodyPr lIns="0" tIns="0" rIns="0" bIns="0"/>
          <a:lstStyle/>
          <a:p>
            <a:endParaRPr lang="en-US"/>
          </a:p>
        </p:txBody>
      </p:sp>
      <p:sp>
        <p:nvSpPr>
          <p:cNvPr id="198660" name="Text Box 3"/>
          <p:cNvSpPr txBox="1">
            <a:spLocks noChangeArrowheads="1"/>
          </p:cNvSpPr>
          <p:nvPr/>
        </p:nvSpPr>
        <p:spPr bwMode="auto">
          <a:xfrm>
            <a:off x="11993563" y="12298363"/>
            <a:ext cx="3714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5600">
                <a:solidFill>
                  <a:srgbClr val="000000"/>
                </a:solidFill>
                <a:latin typeface="Gill Sans" charset="0"/>
                <a:ea typeface="ヒラギノ角ゴ ProN W3" charset="0"/>
                <a:cs typeface="ヒラギノ角ゴ ProN W3" charset="0"/>
                <a:sym typeface="Gill Sans" charset="0"/>
              </a:defRPr>
            </a:lvl2pPr>
            <a:lvl3pPr eaLnBrk="0" hangingPunct="0">
              <a:defRPr sz="5600">
                <a:solidFill>
                  <a:srgbClr val="000000"/>
                </a:solidFill>
                <a:latin typeface="Gill Sans" charset="0"/>
                <a:ea typeface="ヒラギノ角ゴ ProN W3" charset="0"/>
                <a:cs typeface="ヒラギノ角ゴ ProN W3" charset="0"/>
                <a:sym typeface="Gill Sans" charset="0"/>
              </a:defRPr>
            </a:lvl3pPr>
            <a:lvl4pPr eaLnBrk="0" hangingPunct="0">
              <a:defRPr sz="5600">
                <a:solidFill>
                  <a:srgbClr val="000000"/>
                </a:solidFill>
                <a:latin typeface="Gill Sans" charset="0"/>
                <a:ea typeface="ヒラギノ角ゴ ProN W3" charset="0"/>
                <a:cs typeface="ヒラギノ角ゴ ProN W3" charset="0"/>
                <a:sym typeface="Gill Sans" charset="0"/>
              </a:defRPr>
            </a:lvl4pPr>
            <a:lvl5pPr eaLnBrk="0" hangingPunct="0">
              <a:defRPr sz="56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fld id="{CD224F97-FFDE-704E-9EB9-80D7B0675D2F}" type="slidenum">
              <a:rPr lang="en-US" sz="2000">
                <a:solidFill>
                  <a:srgbClr val="878787"/>
                </a:solidFill>
                <a:latin typeface="Calibri" charset="0"/>
                <a:ea typeface="ＭＳ Ｐゴシック" charset="0"/>
                <a:cs typeface="ＭＳ Ｐゴシック" charset="0"/>
                <a:sym typeface="Calibri" charset="0"/>
              </a:rPr>
              <a:pPr eaLnBrk="1" hangingPunct="1"/>
              <a:t>15</a:t>
            </a:fld>
            <a:endParaRPr lang="en-US" sz="2000">
              <a:solidFill>
                <a:srgbClr val="878787"/>
              </a:solidFill>
              <a:latin typeface="Calibri" charset="0"/>
              <a:ea typeface="ＭＳ Ｐゴシック" charset="0"/>
              <a:cs typeface="ＭＳ Ｐゴシック" charset="0"/>
              <a:sym typeface="Calibri" charset="0"/>
            </a:endParaRPr>
          </a:p>
        </p:txBody>
      </p:sp>
      <p:sp>
        <p:nvSpPr>
          <p:cNvPr id="198661" name="Rectangle 4"/>
          <p:cNvSpPr>
            <a:spLocks/>
          </p:cNvSpPr>
          <p:nvPr/>
        </p:nvSpPr>
        <p:spPr bwMode="auto">
          <a:xfrm rot="-1060031">
            <a:off x="4394200" y="4081463"/>
            <a:ext cx="19812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Place</a:t>
            </a:r>
          </a:p>
        </p:txBody>
      </p:sp>
      <p:sp>
        <p:nvSpPr>
          <p:cNvPr id="198662" name="Rectangle 5"/>
          <p:cNvSpPr>
            <a:spLocks/>
          </p:cNvSpPr>
          <p:nvPr/>
        </p:nvSpPr>
        <p:spPr bwMode="auto">
          <a:xfrm rot="-3071508">
            <a:off x="2417762" y="5273676"/>
            <a:ext cx="20859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Content</a:t>
            </a:r>
            <a:r>
              <a:rPr lang="en-US" sz="3200">
                <a:solidFill>
                  <a:schemeClr val="tx1"/>
                </a:solidFill>
                <a:latin typeface="Calibri" charset="0"/>
                <a:ea typeface="ＭＳ Ｐゴシック" charset="0"/>
                <a:cs typeface="ＭＳ Ｐゴシック" charset="0"/>
                <a:sym typeface="Calibri" charset="0"/>
              </a:rPr>
              <a:t> </a:t>
            </a:r>
            <a:br>
              <a:rPr lang="en-US" sz="3200">
                <a:solidFill>
                  <a:schemeClr val="tx1"/>
                </a:solidFill>
                <a:latin typeface="Calibri" charset="0"/>
                <a:ea typeface="ＭＳ Ｐゴシック" charset="0"/>
                <a:cs typeface="ＭＳ Ｐゴシック" charset="0"/>
                <a:sym typeface="Calibri" charset="0"/>
              </a:rPr>
            </a:br>
            <a:endParaRPr lang="en-US" sz="3200">
              <a:solidFill>
                <a:schemeClr val="tx1"/>
              </a:solidFill>
              <a:latin typeface="Calibri" charset="0"/>
              <a:ea typeface="ＭＳ Ｐゴシック" charset="0"/>
              <a:cs typeface="ＭＳ Ｐゴシック" charset="0"/>
              <a:sym typeface="Calibri" charset="0"/>
            </a:endParaRPr>
          </a:p>
        </p:txBody>
      </p:sp>
      <p:sp>
        <p:nvSpPr>
          <p:cNvPr id="198663" name="Rectangle 6"/>
          <p:cNvSpPr>
            <a:spLocks/>
          </p:cNvSpPr>
          <p:nvPr/>
        </p:nvSpPr>
        <p:spPr bwMode="auto">
          <a:xfrm rot="5380085">
            <a:off x="9236075" y="7446963"/>
            <a:ext cx="16192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Time</a:t>
            </a:r>
            <a:r>
              <a:rPr lang="en-US" sz="3200">
                <a:solidFill>
                  <a:schemeClr val="tx1"/>
                </a:solidFill>
                <a:latin typeface="Calibri" charset="0"/>
                <a:ea typeface="ＭＳ Ｐゴシック" charset="0"/>
                <a:cs typeface="ＭＳ Ｐゴシック" charset="0"/>
                <a:sym typeface="Calibri" charset="0"/>
              </a:rPr>
              <a:t>  </a:t>
            </a:r>
          </a:p>
        </p:txBody>
      </p:sp>
      <p:sp>
        <p:nvSpPr>
          <p:cNvPr id="198664" name="Rectangle 7"/>
          <p:cNvSpPr>
            <a:spLocks/>
          </p:cNvSpPr>
          <p:nvPr/>
        </p:nvSpPr>
        <p:spPr bwMode="auto">
          <a:xfrm rot="2986832">
            <a:off x="2457450" y="9251951"/>
            <a:ext cx="18129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Method</a:t>
            </a:r>
          </a:p>
        </p:txBody>
      </p:sp>
      <p:sp>
        <p:nvSpPr>
          <p:cNvPr id="198665" name="Rectangle 8"/>
          <p:cNvSpPr>
            <a:spLocks/>
          </p:cNvSpPr>
          <p:nvPr/>
        </p:nvSpPr>
        <p:spPr bwMode="auto">
          <a:xfrm rot="5344927">
            <a:off x="1947068" y="7546182"/>
            <a:ext cx="152241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Pace</a:t>
            </a:r>
            <a:r>
              <a:rPr lang="en-US" sz="3200">
                <a:solidFill>
                  <a:schemeClr val="tx1"/>
                </a:solidFill>
                <a:latin typeface="Calibri" charset="0"/>
                <a:ea typeface="ＭＳ Ｐゴシック" charset="0"/>
                <a:cs typeface="ＭＳ Ｐゴシック" charset="0"/>
                <a:sym typeface="Calibri" charset="0"/>
              </a:rPr>
              <a:t> </a:t>
            </a:r>
            <a:br>
              <a:rPr lang="en-US" sz="3200">
                <a:solidFill>
                  <a:schemeClr val="tx1"/>
                </a:solidFill>
                <a:latin typeface="Calibri" charset="0"/>
                <a:ea typeface="ＭＳ Ｐゴシック" charset="0"/>
                <a:cs typeface="ＭＳ Ｐゴシック" charset="0"/>
                <a:sym typeface="Calibri" charset="0"/>
              </a:rPr>
            </a:br>
            <a:endParaRPr lang="en-US" sz="3200">
              <a:solidFill>
                <a:schemeClr val="tx1"/>
              </a:solidFill>
              <a:latin typeface="Calibri" charset="0"/>
              <a:ea typeface="ＭＳ Ｐゴシック" charset="0"/>
              <a:cs typeface="ＭＳ Ｐゴシック" charset="0"/>
              <a:sym typeface="Calibri" charset="0"/>
            </a:endParaRPr>
          </a:p>
        </p:txBody>
      </p:sp>
      <p:sp>
        <p:nvSpPr>
          <p:cNvPr id="198666" name="Rectangle 9"/>
          <p:cNvSpPr>
            <a:spLocks/>
          </p:cNvSpPr>
          <p:nvPr/>
        </p:nvSpPr>
        <p:spPr bwMode="auto">
          <a:xfrm rot="950173">
            <a:off x="3932238" y="10525125"/>
            <a:ext cx="25638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Relationship</a:t>
            </a:r>
          </a:p>
        </p:txBody>
      </p:sp>
      <p:sp>
        <p:nvSpPr>
          <p:cNvPr id="198667" name="Rectangle 10"/>
          <p:cNvSpPr>
            <a:spLocks/>
          </p:cNvSpPr>
          <p:nvPr/>
        </p:nvSpPr>
        <p:spPr bwMode="auto">
          <a:xfrm rot="-3175467">
            <a:off x="8279606" y="9305132"/>
            <a:ext cx="188436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Medium</a:t>
            </a:r>
          </a:p>
        </p:txBody>
      </p:sp>
      <p:sp>
        <p:nvSpPr>
          <p:cNvPr id="198668" name="Rectangle 11"/>
          <p:cNvSpPr>
            <a:spLocks/>
          </p:cNvSpPr>
          <p:nvPr/>
        </p:nvSpPr>
        <p:spPr bwMode="auto">
          <a:xfrm rot="3028697">
            <a:off x="7927181" y="5214144"/>
            <a:ext cx="238283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Delegation</a:t>
            </a:r>
            <a:r>
              <a:rPr lang="en-US" sz="3200">
                <a:solidFill>
                  <a:schemeClr val="tx1"/>
                </a:solidFill>
                <a:latin typeface="Calibri" charset="0"/>
                <a:ea typeface="ＭＳ Ｐゴシック" charset="0"/>
                <a:cs typeface="ＭＳ Ｐゴシック" charset="0"/>
                <a:sym typeface="Calibri" charset="0"/>
              </a:rPr>
              <a:t> </a:t>
            </a:r>
            <a:endParaRPr lang="en-US" sz="3200">
              <a:solidFill>
                <a:schemeClr val="tx1"/>
              </a:solidFill>
              <a:latin typeface="Calibri Italic" charset="0"/>
              <a:ea typeface="ＭＳ Ｐゴシック" charset="0"/>
              <a:cs typeface="ＭＳ Ｐゴシック" charset="0"/>
              <a:sym typeface="Calibri Italic" charset="0"/>
            </a:endParaRPr>
          </a:p>
          <a:p>
            <a:endParaRPr lang="en-US" sz="3200">
              <a:solidFill>
                <a:schemeClr val="tx1"/>
              </a:solidFill>
              <a:ea typeface="ＭＳ Ｐゴシック" charset="0"/>
              <a:cs typeface="ＭＳ Ｐゴシック" charset="0"/>
            </a:endParaRPr>
          </a:p>
        </p:txBody>
      </p:sp>
      <p:sp>
        <p:nvSpPr>
          <p:cNvPr id="198669" name="Rectangle 12"/>
          <p:cNvSpPr>
            <a:spLocks/>
          </p:cNvSpPr>
          <p:nvPr/>
        </p:nvSpPr>
        <p:spPr bwMode="auto">
          <a:xfrm rot="-974533">
            <a:off x="6248400" y="10504488"/>
            <a:ext cx="2552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Technology</a:t>
            </a:r>
          </a:p>
        </p:txBody>
      </p:sp>
      <p:sp>
        <p:nvSpPr>
          <p:cNvPr id="29709" name="Rectangle 13"/>
          <p:cNvSpPr>
            <a:spLocks/>
          </p:cNvSpPr>
          <p:nvPr/>
        </p:nvSpPr>
        <p:spPr bwMode="auto">
          <a:xfrm>
            <a:off x="1270000" y="12700"/>
            <a:ext cx="10464800" cy="3606800"/>
          </a:xfrm>
          <a:prstGeom prst="rect">
            <a:avLst/>
          </a:prstGeom>
          <a:gradFill rotWithShape="0">
            <a:gsLst>
              <a:gs pos="0">
                <a:srgbClr val="CCCCCC">
                  <a:alpha val="79999"/>
                </a:srgbClr>
              </a:gs>
              <a:gs pos="100000">
                <a:srgbClr val="464658">
                  <a:alpha val="79999"/>
                </a:srgbClr>
              </a:gs>
            </a:gsLst>
            <a:lin ang="5400000" scaled="1"/>
          </a:gradFill>
          <a:ln>
            <a:noFill/>
          </a:ln>
          <a:extLst/>
        </p:spPr>
        <p:txBody>
          <a:bodyPr lIns="0" tIns="0" rIns="0" bIns="0" anchor="ctr"/>
          <a:lstStyle/>
          <a:p>
            <a:r>
              <a:rPr lang="en-US" sz="11200">
                <a:solidFill>
                  <a:srgbClr val="FFFFFF"/>
                </a:solidFill>
                <a:effectLst>
                  <a:outerShdw blurRad="38100" dist="38100" dir="2700000" algn="tl">
                    <a:srgbClr val="000000"/>
                  </a:outerShdw>
                </a:effectLst>
                <a:ea typeface="ＭＳ Ｐゴシック" charset="0"/>
                <a:cs typeface="ＭＳ Ｐゴシック" charset="0"/>
              </a:rPr>
              <a:t>10 cooperative freedoms</a:t>
            </a:r>
          </a:p>
        </p:txBody>
      </p:sp>
      <p:sp>
        <p:nvSpPr>
          <p:cNvPr id="198671" name="Rectangle 14"/>
          <p:cNvSpPr>
            <a:spLocks/>
          </p:cNvSpPr>
          <p:nvPr/>
        </p:nvSpPr>
        <p:spPr bwMode="auto">
          <a:xfrm rot="1013134">
            <a:off x="6288088" y="4140200"/>
            <a:ext cx="246538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Disclosure</a:t>
            </a:r>
            <a:r>
              <a:rPr lang="en-US" sz="3200">
                <a:solidFill>
                  <a:schemeClr val="tx1"/>
                </a:solidFill>
                <a:latin typeface="Calibri" charset="0"/>
                <a:ea typeface="ＭＳ Ｐゴシック" charset="0"/>
                <a:cs typeface="ＭＳ Ｐゴシック" charset="0"/>
                <a:sym typeface="Calibri" charset="0"/>
              </a:rPr>
              <a:t> </a:t>
            </a:r>
            <a:br>
              <a:rPr lang="en-US" sz="3200">
                <a:solidFill>
                  <a:schemeClr val="tx1"/>
                </a:solidFill>
                <a:latin typeface="Calibri" charset="0"/>
                <a:ea typeface="ＭＳ Ｐゴシック" charset="0"/>
                <a:cs typeface="ＭＳ Ｐゴシック" charset="0"/>
                <a:sym typeface="Calibri" charset="0"/>
              </a:rPr>
            </a:br>
            <a:endParaRPr lang="en-US" sz="3200">
              <a:solidFill>
                <a:schemeClr val="tx1"/>
              </a:solidFill>
              <a:latin typeface="Calibri" charset="0"/>
              <a:ea typeface="ＭＳ Ｐゴシック" charset="0"/>
              <a:cs typeface="ＭＳ Ｐゴシック" charset="0"/>
              <a:sym typeface="Calibri" charset="0"/>
            </a:endParaRPr>
          </a:p>
        </p:txBody>
      </p:sp>
    </p:spTree>
  </p:cSld>
  <p:clrMapOvr>
    <a:masterClrMapping/>
  </p:clrMapOvr>
  <p:transition xmlns:p14="http://schemas.microsoft.com/office/powerpoint/2010/mai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30738" y="-987425"/>
            <a:ext cx="24736426" cy="180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0707" name="AutoShape 2"/>
          <p:cNvSpPr>
            <a:spLocks/>
          </p:cNvSpPr>
          <p:nvPr/>
        </p:nvSpPr>
        <p:spPr bwMode="auto">
          <a:xfrm>
            <a:off x="2222500" y="3830638"/>
            <a:ext cx="8342313" cy="7640637"/>
          </a:xfrm>
          <a:custGeom>
            <a:avLst/>
            <a:gdLst>
              <a:gd name="T0" fmla="*/ 11356 w 22712"/>
              <a:gd name="T1" fmla="*/ 0 h 21600"/>
              <a:gd name="T2" fmla="*/ 18031 w 22712"/>
              <a:gd name="T3" fmla="*/ 2063 h 21600"/>
              <a:gd name="T4" fmla="*/ 22156 w 22712"/>
              <a:gd name="T5" fmla="*/ 7463 h 21600"/>
              <a:gd name="T6" fmla="*/ 22156 w 22712"/>
              <a:gd name="T7" fmla="*/ 14137 h 21600"/>
              <a:gd name="T8" fmla="*/ 18031 w 22712"/>
              <a:gd name="T9" fmla="*/ 19537 h 21600"/>
              <a:gd name="T10" fmla="*/ 11356 w 22712"/>
              <a:gd name="T11" fmla="*/ 21600 h 21600"/>
              <a:gd name="T12" fmla="*/ 4681 w 22712"/>
              <a:gd name="T13" fmla="*/ 19537 h 21600"/>
              <a:gd name="T14" fmla="*/ 556 w 22712"/>
              <a:gd name="T15" fmla="*/ 14137 h 21600"/>
              <a:gd name="T16" fmla="*/ 556 w 22712"/>
              <a:gd name="T17" fmla="*/ 7463 h 21600"/>
              <a:gd name="T18" fmla="*/ 4681 w 22712"/>
              <a:gd name="T19" fmla="*/ 2063 h 21600"/>
              <a:gd name="T20" fmla="*/ 11356 w 22712"/>
              <a:gd name="T21" fmla="*/ 0 h 21600"/>
              <a:gd name="T22" fmla="*/ 11356 w 22712"/>
              <a:gd name="T23" fmla="*/ 0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2712"/>
              <a:gd name="T37" fmla="*/ 0 h 21600"/>
              <a:gd name="T38" fmla="*/ 22712 w 22712"/>
              <a:gd name="T39" fmla="*/ 2160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2712" h="21600">
                <a:moveTo>
                  <a:pt x="11356" y="0"/>
                </a:moveTo>
                <a:lnTo>
                  <a:pt x="18031" y="2063"/>
                </a:lnTo>
                <a:lnTo>
                  <a:pt x="22156" y="7463"/>
                </a:lnTo>
                <a:lnTo>
                  <a:pt x="22156" y="14137"/>
                </a:lnTo>
                <a:lnTo>
                  <a:pt x="18031" y="19537"/>
                </a:lnTo>
                <a:lnTo>
                  <a:pt x="11356" y="21600"/>
                </a:lnTo>
                <a:lnTo>
                  <a:pt x="4681" y="19537"/>
                </a:lnTo>
                <a:lnTo>
                  <a:pt x="556" y="14137"/>
                </a:lnTo>
                <a:lnTo>
                  <a:pt x="556" y="7463"/>
                </a:lnTo>
                <a:lnTo>
                  <a:pt x="4681" y="2063"/>
                </a:lnTo>
                <a:lnTo>
                  <a:pt x="11356" y="0"/>
                </a:lnTo>
                <a:close/>
                <a:moveTo>
                  <a:pt x="11356" y="0"/>
                </a:moveTo>
              </a:path>
            </a:pathLst>
          </a:custGeom>
          <a:solidFill>
            <a:schemeClr val="accent1"/>
          </a:solidFill>
          <a:ln w="25400">
            <a:solidFill>
              <a:schemeClr val="tx1"/>
            </a:solidFill>
            <a:round/>
            <a:headEnd/>
            <a:tailEnd/>
          </a:ln>
        </p:spPr>
        <p:txBody>
          <a:bodyPr lIns="0" tIns="0" rIns="0" bIns="0"/>
          <a:lstStyle/>
          <a:p>
            <a:endParaRPr lang="en-US"/>
          </a:p>
        </p:txBody>
      </p:sp>
      <p:sp>
        <p:nvSpPr>
          <p:cNvPr id="200708" name="Text Box 3"/>
          <p:cNvSpPr txBox="1">
            <a:spLocks noChangeArrowheads="1"/>
          </p:cNvSpPr>
          <p:nvPr/>
        </p:nvSpPr>
        <p:spPr bwMode="auto">
          <a:xfrm>
            <a:off x="11993563" y="12298363"/>
            <a:ext cx="37147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5600">
                <a:solidFill>
                  <a:srgbClr val="000000"/>
                </a:solidFill>
                <a:latin typeface="Gill Sans" charset="0"/>
                <a:ea typeface="ヒラギノ角ゴ ProN W3" charset="0"/>
                <a:cs typeface="ヒラギノ角ゴ ProN W3" charset="0"/>
                <a:sym typeface="Gill Sans" charset="0"/>
              </a:defRPr>
            </a:lvl2pPr>
            <a:lvl3pPr eaLnBrk="0" hangingPunct="0">
              <a:defRPr sz="5600">
                <a:solidFill>
                  <a:srgbClr val="000000"/>
                </a:solidFill>
                <a:latin typeface="Gill Sans" charset="0"/>
                <a:ea typeface="ヒラギノ角ゴ ProN W3" charset="0"/>
                <a:cs typeface="ヒラギノ角ゴ ProN W3" charset="0"/>
                <a:sym typeface="Gill Sans" charset="0"/>
              </a:defRPr>
            </a:lvl3pPr>
            <a:lvl4pPr eaLnBrk="0" hangingPunct="0">
              <a:defRPr sz="5600">
                <a:solidFill>
                  <a:srgbClr val="000000"/>
                </a:solidFill>
                <a:latin typeface="Gill Sans" charset="0"/>
                <a:ea typeface="ヒラギノ角ゴ ProN W3" charset="0"/>
                <a:cs typeface="ヒラギノ角ゴ ProN W3" charset="0"/>
                <a:sym typeface="Gill Sans" charset="0"/>
              </a:defRPr>
            </a:lvl4pPr>
            <a:lvl5pPr eaLnBrk="0" hangingPunct="0">
              <a:defRPr sz="56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fld id="{DB2B6EDF-4C2D-FB41-9532-B33F82C75470}" type="slidenum">
              <a:rPr lang="en-US" sz="2000">
                <a:solidFill>
                  <a:srgbClr val="878787"/>
                </a:solidFill>
                <a:latin typeface="Calibri" charset="0"/>
                <a:ea typeface="ＭＳ Ｐゴシック" charset="0"/>
                <a:cs typeface="ＭＳ Ｐゴシック" charset="0"/>
                <a:sym typeface="Calibri" charset="0"/>
              </a:rPr>
              <a:pPr eaLnBrk="1" hangingPunct="1"/>
              <a:t>16</a:t>
            </a:fld>
            <a:endParaRPr lang="en-US" sz="2000">
              <a:solidFill>
                <a:srgbClr val="878787"/>
              </a:solidFill>
              <a:latin typeface="Calibri" charset="0"/>
              <a:ea typeface="ＭＳ Ｐゴシック" charset="0"/>
              <a:cs typeface="ＭＳ Ｐゴシック" charset="0"/>
              <a:sym typeface="Calibri" charset="0"/>
            </a:endParaRPr>
          </a:p>
        </p:txBody>
      </p:sp>
      <p:sp>
        <p:nvSpPr>
          <p:cNvPr id="200709" name="Rectangle 4"/>
          <p:cNvSpPr>
            <a:spLocks/>
          </p:cNvSpPr>
          <p:nvPr/>
        </p:nvSpPr>
        <p:spPr bwMode="auto">
          <a:xfrm rot="-1060031">
            <a:off x="4394200" y="4081463"/>
            <a:ext cx="19812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Place</a:t>
            </a:r>
          </a:p>
        </p:txBody>
      </p:sp>
      <p:sp>
        <p:nvSpPr>
          <p:cNvPr id="200710" name="Rectangle 5"/>
          <p:cNvSpPr>
            <a:spLocks/>
          </p:cNvSpPr>
          <p:nvPr/>
        </p:nvSpPr>
        <p:spPr bwMode="auto">
          <a:xfrm rot="-3071508">
            <a:off x="2417762" y="5273676"/>
            <a:ext cx="20859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Content</a:t>
            </a:r>
            <a:r>
              <a:rPr lang="en-US" sz="3200">
                <a:solidFill>
                  <a:schemeClr val="tx1"/>
                </a:solidFill>
                <a:latin typeface="Calibri" charset="0"/>
                <a:ea typeface="ＭＳ Ｐゴシック" charset="0"/>
                <a:cs typeface="ＭＳ Ｐゴシック" charset="0"/>
                <a:sym typeface="Calibri" charset="0"/>
              </a:rPr>
              <a:t> </a:t>
            </a:r>
            <a:br>
              <a:rPr lang="en-US" sz="3200">
                <a:solidFill>
                  <a:schemeClr val="tx1"/>
                </a:solidFill>
                <a:latin typeface="Calibri" charset="0"/>
                <a:ea typeface="ＭＳ Ｐゴシック" charset="0"/>
                <a:cs typeface="ＭＳ Ｐゴシック" charset="0"/>
                <a:sym typeface="Calibri" charset="0"/>
              </a:rPr>
            </a:br>
            <a:endParaRPr lang="en-US" sz="3200">
              <a:solidFill>
                <a:schemeClr val="tx1"/>
              </a:solidFill>
              <a:latin typeface="Calibri" charset="0"/>
              <a:ea typeface="ＭＳ Ｐゴシック" charset="0"/>
              <a:cs typeface="ＭＳ Ｐゴシック" charset="0"/>
              <a:sym typeface="Calibri" charset="0"/>
            </a:endParaRPr>
          </a:p>
        </p:txBody>
      </p:sp>
      <p:sp>
        <p:nvSpPr>
          <p:cNvPr id="200711" name="Rectangle 6"/>
          <p:cNvSpPr>
            <a:spLocks/>
          </p:cNvSpPr>
          <p:nvPr/>
        </p:nvSpPr>
        <p:spPr bwMode="auto">
          <a:xfrm rot="5380085">
            <a:off x="9236075" y="7591425"/>
            <a:ext cx="161925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Time</a:t>
            </a:r>
            <a:r>
              <a:rPr lang="en-US" sz="3200">
                <a:solidFill>
                  <a:schemeClr val="tx1"/>
                </a:solidFill>
                <a:latin typeface="Calibri" charset="0"/>
                <a:ea typeface="ＭＳ Ｐゴシック" charset="0"/>
                <a:cs typeface="ＭＳ Ｐゴシック" charset="0"/>
                <a:sym typeface="Calibri" charset="0"/>
              </a:rPr>
              <a:t>  </a:t>
            </a:r>
          </a:p>
        </p:txBody>
      </p:sp>
      <p:sp>
        <p:nvSpPr>
          <p:cNvPr id="200712" name="Rectangle 7"/>
          <p:cNvSpPr>
            <a:spLocks/>
          </p:cNvSpPr>
          <p:nvPr/>
        </p:nvSpPr>
        <p:spPr bwMode="auto">
          <a:xfrm rot="2986832">
            <a:off x="2457450" y="9251951"/>
            <a:ext cx="181292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Method</a:t>
            </a:r>
          </a:p>
        </p:txBody>
      </p:sp>
      <p:sp>
        <p:nvSpPr>
          <p:cNvPr id="200713" name="Rectangle 8"/>
          <p:cNvSpPr>
            <a:spLocks/>
          </p:cNvSpPr>
          <p:nvPr/>
        </p:nvSpPr>
        <p:spPr bwMode="auto">
          <a:xfrm rot="5344927">
            <a:off x="1947069" y="7690644"/>
            <a:ext cx="15224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Pace</a:t>
            </a:r>
            <a:r>
              <a:rPr lang="en-US" sz="3200">
                <a:solidFill>
                  <a:schemeClr val="tx1"/>
                </a:solidFill>
                <a:latin typeface="Calibri" charset="0"/>
                <a:ea typeface="ＭＳ Ｐゴシック" charset="0"/>
                <a:cs typeface="ＭＳ Ｐゴシック" charset="0"/>
                <a:sym typeface="Calibri" charset="0"/>
              </a:rPr>
              <a:t> </a:t>
            </a:r>
            <a:br>
              <a:rPr lang="en-US" sz="3200">
                <a:solidFill>
                  <a:schemeClr val="tx1"/>
                </a:solidFill>
                <a:latin typeface="Calibri" charset="0"/>
                <a:ea typeface="ＭＳ Ｐゴシック" charset="0"/>
                <a:cs typeface="ＭＳ Ｐゴシック" charset="0"/>
                <a:sym typeface="Calibri" charset="0"/>
              </a:rPr>
            </a:br>
            <a:endParaRPr lang="en-US" sz="3200">
              <a:solidFill>
                <a:schemeClr val="tx1"/>
              </a:solidFill>
              <a:latin typeface="Calibri" charset="0"/>
              <a:ea typeface="ＭＳ Ｐゴシック" charset="0"/>
              <a:cs typeface="ＭＳ Ｐゴシック" charset="0"/>
              <a:sym typeface="Calibri" charset="0"/>
            </a:endParaRPr>
          </a:p>
        </p:txBody>
      </p:sp>
      <p:sp>
        <p:nvSpPr>
          <p:cNvPr id="200714" name="Rectangle 9"/>
          <p:cNvSpPr>
            <a:spLocks/>
          </p:cNvSpPr>
          <p:nvPr/>
        </p:nvSpPr>
        <p:spPr bwMode="auto">
          <a:xfrm rot="950173">
            <a:off x="3932238" y="10525125"/>
            <a:ext cx="2563812"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Relationship</a:t>
            </a:r>
          </a:p>
        </p:txBody>
      </p:sp>
      <p:sp>
        <p:nvSpPr>
          <p:cNvPr id="200715" name="Rectangle 10"/>
          <p:cNvSpPr>
            <a:spLocks/>
          </p:cNvSpPr>
          <p:nvPr/>
        </p:nvSpPr>
        <p:spPr bwMode="auto">
          <a:xfrm rot="-3175467">
            <a:off x="8279606" y="9305132"/>
            <a:ext cx="1884363"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Medium</a:t>
            </a:r>
          </a:p>
        </p:txBody>
      </p:sp>
      <p:sp>
        <p:nvSpPr>
          <p:cNvPr id="200716" name="Rectangle 11"/>
          <p:cNvSpPr>
            <a:spLocks/>
          </p:cNvSpPr>
          <p:nvPr/>
        </p:nvSpPr>
        <p:spPr bwMode="auto">
          <a:xfrm rot="3028697">
            <a:off x="7927181" y="5214144"/>
            <a:ext cx="2382838"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Delegation</a:t>
            </a:r>
            <a:r>
              <a:rPr lang="en-US" sz="3200">
                <a:solidFill>
                  <a:schemeClr val="tx1"/>
                </a:solidFill>
                <a:latin typeface="Calibri" charset="0"/>
                <a:ea typeface="ＭＳ Ｐゴシック" charset="0"/>
                <a:cs typeface="ＭＳ Ｐゴシック" charset="0"/>
                <a:sym typeface="Calibri" charset="0"/>
              </a:rPr>
              <a:t> </a:t>
            </a:r>
            <a:endParaRPr lang="en-US" sz="3200">
              <a:solidFill>
                <a:schemeClr val="tx1"/>
              </a:solidFill>
              <a:latin typeface="Calibri Italic" charset="0"/>
              <a:ea typeface="ＭＳ Ｐゴシック" charset="0"/>
              <a:cs typeface="ＭＳ Ｐゴシック" charset="0"/>
              <a:sym typeface="Calibri Italic" charset="0"/>
            </a:endParaRPr>
          </a:p>
          <a:p>
            <a:endParaRPr lang="en-US" sz="3200">
              <a:solidFill>
                <a:schemeClr val="tx1"/>
              </a:solidFill>
              <a:ea typeface="ＭＳ Ｐゴシック" charset="0"/>
              <a:cs typeface="ＭＳ Ｐゴシック" charset="0"/>
            </a:endParaRPr>
          </a:p>
        </p:txBody>
      </p:sp>
      <p:sp>
        <p:nvSpPr>
          <p:cNvPr id="200717" name="Rectangle 12"/>
          <p:cNvSpPr>
            <a:spLocks/>
          </p:cNvSpPr>
          <p:nvPr/>
        </p:nvSpPr>
        <p:spPr bwMode="auto">
          <a:xfrm rot="-974533">
            <a:off x="6248400" y="10504488"/>
            <a:ext cx="25527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Technology</a:t>
            </a:r>
          </a:p>
        </p:txBody>
      </p:sp>
      <p:sp>
        <p:nvSpPr>
          <p:cNvPr id="31757" name="Rectangle 13"/>
          <p:cNvSpPr>
            <a:spLocks/>
          </p:cNvSpPr>
          <p:nvPr/>
        </p:nvSpPr>
        <p:spPr bwMode="auto">
          <a:xfrm>
            <a:off x="1270000" y="12700"/>
            <a:ext cx="10464800" cy="3606800"/>
          </a:xfrm>
          <a:prstGeom prst="rect">
            <a:avLst/>
          </a:prstGeom>
          <a:gradFill rotWithShape="0">
            <a:gsLst>
              <a:gs pos="0">
                <a:srgbClr val="CCCCCC">
                  <a:alpha val="79999"/>
                </a:srgbClr>
              </a:gs>
              <a:gs pos="100000">
                <a:srgbClr val="464658">
                  <a:alpha val="79999"/>
                </a:srgbClr>
              </a:gs>
            </a:gsLst>
            <a:lin ang="5400000" scaled="1"/>
          </a:gradFill>
          <a:ln>
            <a:noFill/>
          </a:ln>
          <a:extLst/>
        </p:spPr>
        <p:txBody>
          <a:bodyPr lIns="0" tIns="0" rIns="0" bIns="0" anchor="ctr"/>
          <a:lstStyle/>
          <a:p>
            <a:r>
              <a:rPr lang="en-US" sz="11200">
                <a:solidFill>
                  <a:srgbClr val="FFFFFF"/>
                </a:solidFill>
                <a:effectLst>
                  <a:outerShdw blurRad="38100" dist="38100" dir="2700000" algn="tl">
                    <a:srgbClr val="000000"/>
                  </a:outerShdw>
                </a:effectLst>
                <a:ea typeface="ＭＳ Ｐゴシック" charset="0"/>
                <a:cs typeface="ＭＳ Ｐゴシック" charset="0"/>
              </a:rPr>
              <a:t>10 cooperative freedoms</a:t>
            </a:r>
          </a:p>
        </p:txBody>
      </p:sp>
      <p:sp>
        <p:nvSpPr>
          <p:cNvPr id="200719" name="Rectangle 14"/>
          <p:cNvSpPr>
            <a:spLocks/>
          </p:cNvSpPr>
          <p:nvPr/>
        </p:nvSpPr>
        <p:spPr bwMode="auto">
          <a:xfrm rot="1013134">
            <a:off x="6288088" y="4140200"/>
            <a:ext cx="246538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l">
              <a:spcBef>
                <a:spcPts val="1500"/>
              </a:spcBef>
            </a:pPr>
            <a:r>
              <a:rPr lang="en-US" sz="3200">
                <a:solidFill>
                  <a:schemeClr val="tx1"/>
                </a:solidFill>
                <a:latin typeface="Calibri Bold" charset="0"/>
                <a:ea typeface="ＭＳ Ｐゴシック" charset="0"/>
                <a:cs typeface="ＭＳ Ｐゴシック" charset="0"/>
                <a:sym typeface="Calibri Bold" charset="0"/>
              </a:rPr>
              <a:t>Disclosure</a:t>
            </a:r>
            <a:r>
              <a:rPr lang="en-US" sz="3200">
                <a:solidFill>
                  <a:schemeClr val="tx1"/>
                </a:solidFill>
                <a:latin typeface="Calibri" charset="0"/>
                <a:ea typeface="ＭＳ Ｐゴシック" charset="0"/>
                <a:cs typeface="ＭＳ Ｐゴシック" charset="0"/>
                <a:sym typeface="Calibri" charset="0"/>
              </a:rPr>
              <a:t> </a:t>
            </a:r>
            <a:br>
              <a:rPr lang="en-US" sz="3200">
                <a:solidFill>
                  <a:schemeClr val="tx1"/>
                </a:solidFill>
                <a:latin typeface="Calibri" charset="0"/>
                <a:ea typeface="ＭＳ Ｐゴシック" charset="0"/>
                <a:cs typeface="ＭＳ Ｐゴシック" charset="0"/>
                <a:sym typeface="Calibri" charset="0"/>
              </a:rPr>
            </a:br>
            <a:endParaRPr lang="en-US" sz="3200">
              <a:solidFill>
                <a:schemeClr val="tx1"/>
              </a:solidFill>
              <a:latin typeface="Calibri" charset="0"/>
              <a:ea typeface="ＭＳ Ｐゴシック" charset="0"/>
              <a:cs typeface="ＭＳ Ｐゴシック" charset="0"/>
              <a:sym typeface="Calibri" charset="0"/>
            </a:endParaRPr>
          </a:p>
        </p:txBody>
      </p:sp>
      <p:sp>
        <p:nvSpPr>
          <p:cNvPr id="200720" name="Line 15"/>
          <p:cNvSpPr>
            <a:spLocks noChangeShapeType="1"/>
          </p:cNvSpPr>
          <p:nvPr/>
        </p:nvSpPr>
        <p:spPr bwMode="auto">
          <a:xfrm>
            <a:off x="3744913" y="5678488"/>
            <a:ext cx="5341937" cy="3611562"/>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00721" name="Line 16"/>
          <p:cNvSpPr>
            <a:spLocks noChangeShapeType="1"/>
          </p:cNvSpPr>
          <p:nvPr/>
        </p:nvSpPr>
        <p:spPr bwMode="auto">
          <a:xfrm>
            <a:off x="5359400" y="4610100"/>
            <a:ext cx="2368550" cy="5997575"/>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00722" name="Line 17"/>
          <p:cNvSpPr>
            <a:spLocks noChangeShapeType="1"/>
          </p:cNvSpPr>
          <p:nvPr/>
        </p:nvSpPr>
        <p:spPr bwMode="auto">
          <a:xfrm flipH="1">
            <a:off x="5329238" y="4652963"/>
            <a:ext cx="2327275" cy="6015037"/>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00723" name="Line 18"/>
          <p:cNvSpPr>
            <a:spLocks noChangeShapeType="1"/>
          </p:cNvSpPr>
          <p:nvPr/>
        </p:nvSpPr>
        <p:spPr bwMode="auto">
          <a:xfrm flipH="1">
            <a:off x="3954463" y="5543550"/>
            <a:ext cx="4949825" cy="4132263"/>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200724" name="Line 19"/>
          <p:cNvSpPr>
            <a:spLocks noChangeShapeType="1"/>
          </p:cNvSpPr>
          <p:nvPr/>
        </p:nvSpPr>
        <p:spPr bwMode="auto">
          <a:xfrm rot="10800000" flipH="1">
            <a:off x="3205163" y="7539038"/>
            <a:ext cx="6448425" cy="90487"/>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lIns="0" tIns="0" rIns="0" bIns="0"/>
          <a:lstStyle/>
          <a:p>
            <a:endParaRPr lang="en-US"/>
          </a:p>
        </p:txBody>
      </p:sp>
    </p:spTree>
  </p:cSld>
  <p:clrMapOvr>
    <a:masterClrMapping/>
  </p:clrMapOvr>
  <p:transition xmlns:p14="http://schemas.microsoft.com/office/powerpoint/2010/mai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2336" y="-185619"/>
            <a:ext cx="13271152" cy="13312755"/>
          </a:xfrm>
          <a:prstGeom prst="rect">
            <a:avLst/>
          </a:prstGeom>
        </p:spPr>
      </p:pic>
      <p:sp>
        <p:nvSpPr>
          <p:cNvPr id="2" name="Title 1"/>
          <p:cNvSpPr>
            <a:spLocks noGrp="1"/>
          </p:cNvSpPr>
          <p:nvPr>
            <p:ph type="title"/>
          </p:nvPr>
        </p:nvSpPr>
        <p:spPr>
          <a:xfrm>
            <a:off x="669752" y="8086576"/>
            <a:ext cx="11709400" cy="2854325"/>
          </a:xfrm>
        </p:spPr>
        <p:txBody>
          <a:bodyPr/>
          <a:lstStyle/>
          <a:p>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Controlled disclosure</a:t>
            </a:r>
            <a:endPar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Slide Number Placeholder 3"/>
          <p:cNvSpPr>
            <a:spLocks noGrp="1"/>
          </p:cNvSpPr>
          <p:nvPr>
            <p:ph type="sldNum" sz="quarter" idx="10"/>
          </p:nvPr>
        </p:nvSpPr>
        <p:spPr/>
        <p:txBody>
          <a:bodyPr/>
          <a:lstStyle/>
          <a:p>
            <a:fld id="{C9DC629A-4D92-C24C-AA78-A5B75C0E9FD6}" type="slidenum">
              <a:rPr lang="en-US" smtClean="0"/>
              <a:pPr/>
              <a:t>17</a:t>
            </a:fld>
            <a:endParaRPr lang="en-US"/>
          </a:p>
        </p:txBody>
      </p:sp>
    </p:spTree>
    <p:extLst>
      <p:ext uri="{BB962C8B-B14F-4D97-AF65-F5344CB8AC3E}">
        <p14:creationId xmlns:p14="http://schemas.microsoft.com/office/powerpoint/2010/main" val="1239393766"/>
      </p:ext>
    </p:extLst>
  </p:cSld>
  <p:clrMapOvr>
    <a:masterClrMapping/>
  </p:clrMapOvr>
  <p:transition xmlns:p14="http://schemas.microsoft.com/office/powerpoint/2010/mai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itle 1"/>
          <p:cNvSpPr>
            <a:spLocks noGrp="1"/>
          </p:cNvSpPr>
          <p:nvPr>
            <p:ph type="title"/>
          </p:nvPr>
        </p:nvSpPr>
        <p:spPr/>
        <p:txBody>
          <a:bodyPr/>
          <a:lstStyle/>
          <a:p>
            <a:pPr eaLnBrk="1" hangingPunct="1"/>
            <a:r>
              <a:rPr lang="en-US">
                <a:latin typeface="Calibri" charset="0"/>
                <a:ea typeface="ヒラギノ角ゴ ProN W3" charset="0"/>
                <a:cs typeface="ヒラギノ角ゴ ProN W3" charset="0"/>
              </a:rPr>
              <a:t>The Landing</a:t>
            </a:r>
          </a:p>
        </p:txBody>
      </p:sp>
      <p:sp>
        <p:nvSpPr>
          <p:cNvPr id="202755"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5600">
                <a:solidFill>
                  <a:srgbClr val="000000"/>
                </a:solidFill>
                <a:latin typeface="Gill Sans" charset="0"/>
                <a:ea typeface="ヒラギノ角ゴ ProN W3" charset="0"/>
                <a:cs typeface="ヒラギノ角ゴ ProN W3" charset="0"/>
                <a:sym typeface="Gill Sans" charset="0"/>
              </a:defRPr>
            </a:lvl2pPr>
            <a:lvl3pPr eaLnBrk="0" hangingPunct="0">
              <a:defRPr sz="5600">
                <a:solidFill>
                  <a:srgbClr val="000000"/>
                </a:solidFill>
                <a:latin typeface="Gill Sans" charset="0"/>
                <a:ea typeface="ヒラギノ角ゴ ProN W3" charset="0"/>
                <a:cs typeface="ヒラギノ角ゴ ProN W3" charset="0"/>
                <a:sym typeface="Gill Sans" charset="0"/>
              </a:defRPr>
            </a:lvl3pPr>
            <a:lvl4pPr eaLnBrk="0" hangingPunct="0">
              <a:defRPr sz="5600">
                <a:solidFill>
                  <a:srgbClr val="000000"/>
                </a:solidFill>
                <a:latin typeface="Gill Sans" charset="0"/>
                <a:ea typeface="ヒラギノ角ゴ ProN W3" charset="0"/>
                <a:cs typeface="ヒラギノ角ゴ ProN W3" charset="0"/>
                <a:sym typeface="Gill Sans" charset="0"/>
              </a:defRPr>
            </a:lvl4pPr>
            <a:lvl5pPr eaLnBrk="0" hangingPunct="0">
              <a:defRPr sz="56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fld id="{D7575CFE-EC61-BD4C-9292-7E5527097A16}" type="slidenum">
              <a:rPr lang="en-US" sz="2000">
                <a:solidFill>
                  <a:srgbClr val="878787"/>
                </a:solidFill>
                <a:latin typeface="Calibri" charset="0"/>
                <a:ea typeface="ＭＳ Ｐゴシック" charset="0"/>
                <a:cs typeface="ＭＳ Ｐゴシック" charset="0"/>
                <a:sym typeface="Calibri" charset="0"/>
              </a:rPr>
              <a:pPr eaLnBrk="1" hangingPunct="1"/>
              <a:t>18</a:t>
            </a:fld>
            <a:endParaRPr lang="en-US" sz="2000">
              <a:solidFill>
                <a:srgbClr val="878787"/>
              </a:solidFill>
              <a:latin typeface="Calibri" charset="0"/>
              <a:ea typeface="ＭＳ Ｐゴシック" charset="0"/>
              <a:cs typeface="ＭＳ Ｐゴシック" charset="0"/>
              <a:sym typeface="Calibri" charset="0"/>
            </a:endParaRPr>
          </a:p>
        </p:txBody>
      </p:sp>
      <p:pic>
        <p:nvPicPr>
          <p:cNvPr id="202756"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40200" y="2311400"/>
            <a:ext cx="8353425" cy="937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7" name="Oval Callout 4"/>
          <p:cNvSpPr>
            <a:spLocks noChangeArrowheads="1"/>
          </p:cNvSpPr>
          <p:nvPr/>
        </p:nvSpPr>
        <p:spPr bwMode="auto">
          <a:xfrm>
            <a:off x="0" y="3606800"/>
            <a:ext cx="3454400" cy="1219200"/>
          </a:xfrm>
          <a:prstGeom prst="wedgeEllipseCallout">
            <a:avLst>
              <a:gd name="adj1" fmla="val 98787"/>
              <a:gd name="adj2" fmla="val 972"/>
            </a:avLst>
          </a:prstGeom>
          <a:solidFill>
            <a:srgbClr val="FF0000"/>
          </a:solidFill>
          <a:ln w="25400">
            <a:solidFill>
              <a:srgbClr val="000000"/>
            </a:solidFill>
            <a:round/>
            <a:headEnd/>
            <a:tailEnd/>
          </a:ln>
        </p:spPr>
        <p:txBody>
          <a:bodyPr/>
          <a:lstStyle/>
          <a:p>
            <a:r>
              <a:rPr lang="en-US"/>
              <a:t>Default</a:t>
            </a:r>
          </a:p>
        </p:txBody>
      </p:sp>
      <p:sp>
        <p:nvSpPr>
          <p:cNvPr id="202758" name="Right Brace 7"/>
          <p:cNvSpPr>
            <a:spLocks/>
          </p:cNvSpPr>
          <p:nvPr/>
        </p:nvSpPr>
        <p:spPr bwMode="auto">
          <a:xfrm>
            <a:off x="9931400" y="5359400"/>
            <a:ext cx="1143000" cy="6477000"/>
          </a:xfrm>
          <a:prstGeom prst="rightBrace">
            <a:avLst>
              <a:gd name="adj1" fmla="val 8343"/>
              <a:gd name="adj2" fmla="val 50000"/>
            </a:avLst>
          </a:prstGeom>
          <a:solidFill>
            <a:srgbClr val="FF0000"/>
          </a:solidFill>
          <a:ln w="25400">
            <a:solidFill>
              <a:srgbClr val="000000"/>
            </a:solidFill>
            <a:round/>
            <a:headEnd/>
            <a:tailEnd/>
          </a:ln>
        </p:spPr>
        <p:txBody>
          <a:bodyPr/>
          <a:lstStyle/>
          <a:p>
            <a:r>
              <a:rPr lang="en-US"/>
              <a:t>Groups</a:t>
            </a:r>
          </a:p>
        </p:txBody>
      </p:sp>
    </p:spTree>
  </p:cSld>
  <p:clrMapOvr>
    <a:masterClrMapping/>
  </p:clrMapOvr>
  <p:transition xmlns:p14="http://schemas.microsoft.com/office/powerpoint/2010/mai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itle 1"/>
          <p:cNvSpPr>
            <a:spLocks noGrp="1"/>
          </p:cNvSpPr>
          <p:nvPr>
            <p:ph type="title"/>
          </p:nvPr>
        </p:nvSpPr>
        <p:spPr/>
        <p:txBody>
          <a:bodyPr/>
          <a:lstStyle/>
          <a:p>
            <a:r>
              <a:rPr lang="en-US">
                <a:latin typeface="Calibri" charset="0"/>
                <a:ea typeface="ヒラギノ角ゴ ProN W3" charset="0"/>
                <a:cs typeface="ヒラギノ角ゴ ProN W3" charset="0"/>
              </a:rPr>
              <a:t>Enduring Course Archives</a:t>
            </a:r>
          </a:p>
        </p:txBody>
      </p:sp>
      <p:sp>
        <p:nvSpPr>
          <p:cNvPr id="203779" name="Content Placeholder 2"/>
          <p:cNvSpPr>
            <a:spLocks noGrp="1"/>
          </p:cNvSpPr>
          <p:nvPr>
            <p:ph idx="1"/>
          </p:nvPr>
        </p:nvSpPr>
        <p:spPr/>
        <p:txBody>
          <a:bodyPr/>
          <a:lstStyle/>
          <a:p>
            <a:r>
              <a:rPr lang="en-US">
                <a:latin typeface="Calibri" charset="0"/>
                <a:ea typeface="ヒラギノ角ゴ ProN W3" charset="0"/>
                <a:cs typeface="ヒラギノ角ゴ ProN W3" charset="0"/>
              </a:rPr>
              <a:t>Why is all student work and comments, lost at the end of each term?</a:t>
            </a:r>
          </a:p>
          <a:p>
            <a:r>
              <a:rPr lang="en-US">
                <a:latin typeface="Calibri" charset="0"/>
                <a:ea typeface="ヒラギノ角ゴ ProN W3" charset="0"/>
                <a:cs typeface="ヒラギノ角ゴ ProN W3" charset="0"/>
              </a:rPr>
              <a:t>Students</a:t>
            </a:r>
            <a:r>
              <a:rPr lang="ja-JP" altLang="en-US">
                <a:latin typeface="Calibri" charset="0"/>
                <a:ea typeface="ヒラギノ角ゴ ProN W3" charset="0"/>
                <a:cs typeface="ヒラギノ角ゴ ProN W3" charset="0"/>
              </a:rPr>
              <a:t>’</a:t>
            </a:r>
            <a:r>
              <a:rPr lang="en-US">
                <a:latin typeface="Calibri" charset="0"/>
                <a:ea typeface="ヒラギノ角ゴ ProN W3" charset="0"/>
                <a:cs typeface="ヒラギノ角ゴ ProN W3" charset="0"/>
              </a:rPr>
              <a:t> comments (MDDE 605)</a:t>
            </a:r>
          </a:p>
          <a:p>
            <a:pPr lvl="1"/>
            <a:r>
              <a:rPr lang="en-US" sz="4400">
                <a:latin typeface="Calibri" charset="0"/>
                <a:ea typeface="ヒラギノ角ゴ ProN W3" charset="0"/>
                <a:cs typeface="ヒラギノ角ゴ ProN W3" charset="0"/>
              </a:rPr>
              <a:t> </a:t>
            </a:r>
            <a:r>
              <a:rPr lang="ja-JP" altLang="en-US" sz="4400">
                <a:latin typeface="Calibri" charset="0"/>
                <a:ea typeface="ヒラギノ角ゴ ProN W3" charset="0"/>
                <a:cs typeface="ヒラギノ角ゴ ProN W3" charset="0"/>
              </a:rPr>
              <a:t>“</a:t>
            </a:r>
            <a:r>
              <a:rPr lang="en-US" sz="4400">
                <a:latin typeface="Calibri" charset="0"/>
                <a:ea typeface="ヒラギノ角ゴ ProN W3" charset="0"/>
                <a:cs typeface="ヒラギノ角ゴ ProN W3" charset="0"/>
              </a:rPr>
              <a:t>the archive was terrific, I didn</a:t>
            </a:r>
            <a:r>
              <a:rPr lang="ja-JP" altLang="en-US" sz="4400">
                <a:latin typeface="Calibri" charset="0"/>
                <a:ea typeface="ヒラギノ角ゴ ProN W3" charset="0"/>
                <a:cs typeface="ヒラギノ角ゴ ProN W3" charset="0"/>
              </a:rPr>
              <a:t>’</a:t>
            </a:r>
            <a:r>
              <a:rPr lang="en-US" sz="4400">
                <a:latin typeface="Calibri" charset="0"/>
                <a:ea typeface="ヒラギノ角ゴ ProN W3" charset="0"/>
                <a:cs typeface="ヒラギノ角ゴ ProN W3" charset="0"/>
              </a:rPr>
              <a:t>t know how to approach this assignment until I had seen other students</a:t>
            </a:r>
            <a:r>
              <a:rPr lang="ja-JP" altLang="en-US" sz="4400">
                <a:latin typeface="Calibri" charset="0"/>
                <a:ea typeface="ヒラギノ角ゴ ProN W3" charset="0"/>
                <a:cs typeface="ヒラギノ角ゴ ProN W3" charset="0"/>
              </a:rPr>
              <a:t>’</a:t>
            </a:r>
            <a:r>
              <a:rPr lang="en-US" sz="4400">
                <a:latin typeface="Calibri" charset="0"/>
                <a:ea typeface="ヒラギノ角ゴ ProN W3" charset="0"/>
                <a:cs typeface="ヒラギノ角ゴ ProN W3" charset="0"/>
              </a:rPr>
              <a:t> work</a:t>
            </a:r>
            <a:r>
              <a:rPr lang="ja-JP" altLang="en-US" sz="4400">
                <a:latin typeface="Calibri" charset="0"/>
                <a:ea typeface="ヒラギノ角ゴ ProN W3" charset="0"/>
                <a:cs typeface="ヒラギノ角ゴ ProN W3" charset="0"/>
              </a:rPr>
              <a:t>”</a:t>
            </a:r>
            <a:endParaRPr lang="en-US" sz="4400">
              <a:latin typeface="Calibri" charset="0"/>
              <a:ea typeface="ヒラギノ角ゴ ProN W3" charset="0"/>
              <a:cs typeface="ヒラギノ角ゴ ProN W3" charset="0"/>
            </a:endParaRPr>
          </a:p>
          <a:p>
            <a:pPr lvl="1"/>
            <a:r>
              <a:rPr lang="en-US" sz="4400">
                <a:latin typeface="Calibri" charset="0"/>
                <a:ea typeface="ヒラギノ角ゴ ProN W3" charset="0"/>
                <a:cs typeface="ヒラギノ角ゴ ProN W3" charset="0"/>
              </a:rPr>
              <a:t> </a:t>
            </a:r>
            <a:r>
              <a:rPr lang="ja-JP" altLang="en-US" sz="4400">
                <a:latin typeface="Calibri" charset="0"/>
                <a:ea typeface="ヒラギノ角ゴ ProN W3" charset="0"/>
                <a:cs typeface="ヒラギノ角ゴ ProN W3" charset="0"/>
              </a:rPr>
              <a:t>“</a:t>
            </a:r>
            <a:r>
              <a:rPr lang="en-US" sz="4400">
                <a:latin typeface="Calibri" charset="0"/>
                <a:ea typeface="ヒラギノ角ゴ ProN W3" charset="0"/>
                <a:cs typeface="ヒラギノ角ゴ ProN W3" charset="0"/>
              </a:rPr>
              <a:t>using the archive is cheating, I enrolled to learn how to do these assignments myself.</a:t>
            </a:r>
            <a:r>
              <a:rPr lang="ja-JP" altLang="en-US" sz="4400">
                <a:latin typeface="Calibri" charset="0"/>
                <a:ea typeface="ヒラギノ角ゴ ProN W3" charset="0"/>
                <a:cs typeface="ヒラギノ角ゴ ProN W3" charset="0"/>
              </a:rPr>
              <a:t>”</a:t>
            </a:r>
            <a:endParaRPr lang="en-US" sz="4400">
              <a:latin typeface="Calibri" charset="0"/>
              <a:ea typeface="ヒラギノ角ゴ ProN W3" charset="0"/>
              <a:cs typeface="ヒラギノ角ゴ ProN W3" charset="0"/>
            </a:endParaRPr>
          </a:p>
          <a:p>
            <a:pPr lvl="1"/>
            <a:r>
              <a:rPr lang="en-US" sz="4400">
                <a:latin typeface="Calibri" charset="0"/>
                <a:ea typeface="ヒラギノ角ゴ ProN W3" charset="0"/>
                <a:cs typeface="ヒラギノ角ゴ ProN W3" charset="0"/>
              </a:rPr>
              <a:t>Should the default be open or up to each student?</a:t>
            </a:r>
          </a:p>
          <a:p>
            <a:endParaRPr lang="en-US">
              <a:latin typeface="Calibri" charset="0"/>
              <a:ea typeface="ヒラギノ角ゴ ProN W3" charset="0"/>
              <a:cs typeface="ヒラギノ角ゴ ProN W3" charset="0"/>
            </a:endParaRPr>
          </a:p>
          <a:p>
            <a:endParaRPr lang="en-US">
              <a:latin typeface="Calibri" charset="0"/>
              <a:ea typeface="ヒラギノ角ゴ ProN W3" charset="0"/>
              <a:cs typeface="ヒラギノ角ゴ ProN W3" charset="0"/>
            </a:endParaRPr>
          </a:p>
          <a:p>
            <a:endParaRPr lang="en-US">
              <a:latin typeface="Calibri" charset="0"/>
              <a:ea typeface="ヒラギノ角ゴ ProN W3" charset="0"/>
              <a:cs typeface="ヒラギノ角ゴ ProN W3" charset="0"/>
            </a:endParaRPr>
          </a:p>
        </p:txBody>
      </p:sp>
      <p:sp>
        <p:nvSpPr>
          <p:cNvPr id="203780"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5600">
                <a:solidFill>
                  <a:srgbClr val="000000"/>
                </a:solidFill>
                <a:latin typeface="Gill Sans" charset="0"/>
                <a:ea typeface="ヒラギノ角ゴ ProN W3" charset="0"/>
                <a:cs typeface="ヒラギノ角ゴ ProN W3" charset="0"/>
                <a:sym typeface="Gill Sans" charset="0"/>
              </a:defRPr>
            </a:lvl2pPr>
            <a:lvl3pPr eaLnBrk="0" hangingPunct="0">
              <a:defRPr sz="5600">
                <a:solidFill>
                  <a:srgbClr val="000000"/>
                </a:solidFill>
                <a:latin typeface="Gill Sans" charset="0"/>
                <a:ea typeface="ヒラギノ角ゴ ProN W3" charset="0"/>
                <a:cs typeface="ヒラギノ角ゴ ProN W3" charset="0"/>
                <a:sym typeface="Gill Sans" charset="0"/>
              </a:defRPr>
            </a:lvl3pPr>
            <a:lvl4pPr eaLnBrk="0" hangingPunct="0">
              <a:defRPr sz="5600">
                <a:solidFill>
                  <a:srgbClr val="000000"/>
                </a:solidFill>
                <a:latin typeface="Gill Sans" charset="0"/>
                <a:ea typeface="ヒラギノ角ゴ ProN W3" charset="0"/>
                <a:cs typeface="ヒラギノ角ゴ ProN W3" charset="0"/>
                <a:sym typeface="Gill Sans" charset="0"/>
              </a:defRPr>
            </a:lvl4pPr>
            <a:lvl5pPr eaLnBrk="0" hangingPunct="0">
              <a:defRPr sz="56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fld id="{62506F63-D6E8-3C47-B56D-1BD009B88615}" type="slidenum">
              <a:rPr lang="en-US" sz="2000">
                <a:solidFill>
                  <a:srgbClr val="878787"/>
                </a:solidFill>
                <a:latin typeface="Calibri" charset="0"/>
                <a:ea typeface="ＭＳ Ｐゴシック" charset="0"/>
                <a:cs typeface="ＭＳ Ｐゴシック" charset="0"/>
                <a:sym typeface="Calibri" charset="0"/>
              </a:rPr>
              <a:pPr eaLnBrk="1" hangingPunct="1"/>
              <a:t>19</a:t>
            </a:fld>
            <a:endParaRPr lang="en-US" sz="2000">
              <a:solidFill>
                <a:srgbClr val="878787"/>
              </a:solidFill>
              <a:latin typeface="Calibri" charset="0"/>
              <a:ea typeface="ＭＳ Ｐゴシック" charset="0"/>
              <a:cs typeface="ＭＳ Ｐゴシック" charset="0"/>
              <a:sym typeface="Calibri" charset="0"/>
            </a:endParaRPr>
          </a:p>
        </p:txBody>
      </p:sp>
    </p:spTree>
  </p:cSld>
  <p:clrMapOvr>
    <a:masterClrMapping/>
  </p:clrMapOvr>
  <p:transition xmlns:p14="http://schemas.microsoft.com/office/powerpoint/2010/mai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824" y="3694088"/>
            <a:ext cx="10464800" cy="4406900"/>
          </a:xfrm>
        </p:spPr>
        <p:txBody>
          <a:bodyPr/>
          <a:lstStyle/>
          <a:p>
            <a:r>
              <a:rPr lang="en-US" dirty="0" smtClean="0"/>
              <a:t>Nurturing openness in the classroom</a:t>
            </a:r>
            <a:endParaRPr lang="en-US" dirty="0"/>
          </a:p>
        </p:txBody>
      </p:sp>
    </p:spTree>
    <p:extLst>
      <p:ext uri="{BB962C8B-B14F-4D97-AF65-F5344CB8AC3E}">
        <p14:creationId xmlns:p14="http://schemas.microsoft.com/office/powerpoint/2010/main" val="1570994480"/>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fld id="{A9D09D28-D82E-CA40-B7B7-5DBE261697CB}" type="slidenum">
              <a:rPr lang="en-US"/>
              <a:pPr/>
              <a:t>20</a:t>
            </a:fld>
            <a:endParaRPr lang="en-US"/>
          </a:p>
        </p:txBody>
      </p:sp>
      <p:pic>
        <p:nvPicPr>
          <p:cNvPr id="35841" name="Picture 1"/>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38104" y="2757984"/>
            <a:ext cx="5042644" cy="658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chemeClr val="tx1"/>
                </a:solidFill>
                <a:round/>
                <a:headEnd/>
                <a:tailEnd/>
              </a14:hiddenLine>
            </a:ext>
          </a:extLst>
        </p:spPr>
      </p:pic>
      <p:sp>
        <p:nvSpPr>
          <p:cNvPr id="2" name="Rectangle 1"/>
          <p:cNvSpPr/>
          <p:nvPr/>
        </p:nvSpPr>
        <p:spPr>
          <a:xfrm>
            <a:off x="1389832" y="309712"/>
            <a:ext cx="10379992" cy="2308324"/>
          </a:xfrm>
          <a:prstGeom prst="rect">
            <a:avLst/>
          </a:prstGeom>
        </p:spPr>
        <p:txBody>
          <a:bodyPr wrap="square">
            <a:spAutoFit/>
          </a:bodyPr>
          <a:lstStyle/>
          <a:p>
            <a:endParaRPr lang="en-US" sz="3600" dirty="0" smtClean="0">
              <a:latin typeface="Lucida Grande" charset="0"/>
              <a:sym typeface="Lucida Grande" charset="0"/>
            </a:endParaRPr>
          </a:p>
          <a:p>
            <a:r>
              <a:rPr lang="en-US" sz="3600" dirty="0" err="1" smtClean="0">
                <a:latin typeface="Lucida Grande" charset="0"/>
                <a:cs typeface="Lucida Grande" charset="0"/>
                <a:sym typeface="Lucida Grande" charset="0"/>
              </a:rPr>
              <a:t>Blech</a:t>
            </a:r>
            <a:r>
              <a:rPr lang="en-US" sz="3600" dirty="0" smtClean="0">
                <a:latin typeface="Lucida Grande" charset="0"/>
                <a:cs typeface="Lucida Grande" charset="0"/>
                <a:sym typeface="Lucida Grande" charset="0"/>
              </a:rPr>
              <a:t>, just the kind of stuff an introvert would hate!  If this was a classroom I'd be the guy in the back that never puts his hand up.</a:t>
            </a:r>
            <a:endParaRPr lang="en-US" sz="3600" dirty="0">
              <a:latin typeface="Lucida Grande" charset="0"/>
              <a:sym typeface="Lucida Grande" charset="0"/>
            </a:endParaRPr>
          </a:p>
        </p:txBody>
      </p:sp>
      <p:sp>
        <p:nvSpPr>
          <p:cNvPr id="4" name="Rectangle 3"/>
          <p:cNvSpPr/>
          <p:nvPr/>
        </p:nvSpPr>
        <p:spPr>
          <a:xfrm>
            <a:off x="237704" y="9310712"/>
            <a:ext cx="12551072" cy="3416320"/>
          </a:xfrm>
          <a:prstGeom prst="rect">
            <a:avLst/>
          </a:prstGeom>
        </p:spPr>
        <p:txBody>
          <a:bodyPr wrap="square">
            <a:spAutoFit/>
          </a:bodyPr>
          <a:lstStyle/>
          <a:p>
            <a:r>
              <a:rPr lang="en-US" sz="3600" dirty="0" smtClean="0">
                <a:latin typeface="Lucida Grande" charset="0"/>
                <a:cs typeface="Lucida Grande" charset="0"/>
                <a:sym typeface="Lucida Grande" charset="0"/>
              </a:rPr>
              <a:t>This is not comfortable for me to blog. I have learned so much in my media classes about the fact that we put too much information on the web about ourselves and once said, you can't take it back. But..., I am also learning that I learn faster in group learning than by myself. </a:t>
            </a:r>
            <a:endParaRPr lang="en-US" sz="3600" dirty="0" smtClean="0">
              <a:latin typeface="Lucida Grande" charset="0"/>
              <a:sym typeface="Lucida Grande" charset="0"/>
            </a:endParaRPr>
          </a:p>
        </p:txBody>
      </p:sp>
    </p:spTree>
    <p:extLst>
      <p:ext uri="{BB962C8B-B14F-4D97-AF65-F5344CB8AC3E}">
        <p14:creationId xmlns:p14="http://schemas.microsoft.com/office/powerpoint/2010/main" val="3035985534"/>
      </p:ext>
    </p:extLst>
  </p:cSld>
  <p:clrMapOvr>
    <a:masterClrMapping/>
  </p:clrMapOvr>
  <p:transition xmlns:p14="http://schemas.microsoft.com/office/powerpoint/2010/mai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9DC629A-4D92-C24C-AA78-A5B75C0E9FD6}" type="slidenum">
              <a:rPr lang="en-US" smtClean="0"/>
              <a:pPr/>
              <a:t>21</a:t>
            </a:fld>
            <a:endParaRPr lang="en-US"/>
          </a:p>
        </p:txBody>
      </p:sp>
      <p:pic>
        <p:nvPicPr>
          <p:cNvPr id="5" name="Picture 4"/>
          <p:cNvPicPr>
            <a:picLocks noChangeAspect="1"/>
          </p:cNvPicPr>
          <p:nvPr/>
        </p:nvPicPr>
        <p:blipFill>
          <a:blip r:embed="rId2"/>
          <a:stretch>
            <a:fillRect/>
          </a:stretch>
        </p:blipFill>
        <p:spPr>
          <a:xfrm>
            <a:off x="3683000" y="142530"/>
            <a:ext cx="9321800" cy="12827000"/>
          </a:xfrm>
          <a:prstGeom prst="rect">
            <a:avLst/>
          </a:prstGeom>
        </p:spPr>
      </p:pic>
      <p:sp>
        <p:nvSpPr>
          <p:cNvPr id="2" name="Title 1"/>
          <p:cNvSpPr>
            <a:spLocks noGrp="1"/>
          </p:cNvSpPr>
          <p:nvPr>
            <p:ph type="title"/>
          </p:nvPr>
        </p:nvSpPr>
        <p:spPr>
          <a:xfrm>
            <a:off x="237704" y="2325936"/>
            <a:ext cx="4774208" cy="2854325"/>
          </a:xfrm>
        </p:spPr>
        <p:txBody>
          <a:bodyPr/>
          <a:lstStyle/>
          <a:p>
            <a:r>
              <a:rPr lang="en-US" dirty="0" smtClean="0"/>
              <a:t>Trolls</a:t>
            </a:r>
            <a:br>
              <a:rPr lang="en-US" dirty="0" smtClean="0"/>
            </a:br>
            <a:r>
              <a:rPr lang="en-US" dirty="0" smtClean="0"/>
              <a:t>and other monsters</a:t>
            </a:r>
            <a:endParaRPr lang="en-US" dirty="0"/>
          </a:p>
        </p:txBody>
      </p:sp>
    </p:spTree>
    <p:extLst>
      <p:ext uri="{BB962C8B-B14F-4D97-AF65-F5344CB8AC3E}">
        <p14:creationId xmlns:p14="http://schemas.microsoft.com/office/powerpoint/2010/main" val="2958979542"/>
      </p:ext>
    </p:extLst>
  </p:cSld>
  <p:clrMapOvr>
    <a:masterClrMapping/>
  </p:clrMapOvr>
  <p:transition xmlns:p14="http://schemas.microsoft.com/office/powerpoint/2010/mai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itle 1"/>
          <p:cNvSpPr>
            <a:spLocks noGrp="1"/>
          </p:cNvSpPr>
          <p:nvPr>
            <p:ph type="title"/>
          </p:nvPr>
        </p:nvSpPr>
        <p:spPr/>
        <p:txBody>
          <a:bodyPr/>
          <a:lstStyle/>
          <a:p>
            <a:r>
              <a:rPr lang="en-US">
                <a:latin typeface="Calibri" charset="0"/>
                <a:ea typeface="ヒラギノ角ゴ ProN W3" charset="0"/>
                <a:cs typeface="ヒラギノ角ゴ ProN W3" charset="0"/>
              </a:rPr>
              <a:t>It Isn</a:t>
            </a:r>
            <a:r>
              <a:rPr lang="ja-JP" altLang="en-US">
                <a:latin typeface="Calibri" charset="0"/>
                <a:ea typeface="ヒラギノ角ゴ ProN W3" charset="0"/>
                <a:cs typeface="ヒラギノ角ゴ ProN W3" charset="0"/>
              </a:rPr>
              <a:t>’</a:t>
            </a:r>
            <a:r>
              <a:rPr lang="en-US">
                <a:latin typeface="Calibri" charset="0"/>
                <a:ea typeface="ヒラギノ角ゴ ProN W3" charset="0"/>
                <a:cs typeface="ヒラギノ角ゴ ProN W3" charset="0"/>
              </a:rPr>
              <a:t>t Open until it is licensed for use.</a:t>
            </a:r>
            <a:br>
              <a:rPr lang="en-US">
                <a:latin typeface="Calibri" charset="0"/>
                <a:ea typeface="ヒラギノ角ゴ ProN W3" charset="0"/>
                <a:cs typeface="ヒラギノ角ゴ ProN W3" charset="0"/>
              </a:rPr>
            </a:br>
            <a:endParaRPr lang="en-US">
              <a:latin typeface="Calibri" charset="0"/>
              <a:ea typeface="ヒラギノ角ゴ ProN W3" charset="0"/>
              <a:cs typeface="ヒラギノ角ゴ ProN W3" charset="0"/>
            </a:endParaRPr>
          </a:p>
        </p:txBody>
      </p:sp>
      <p:sp>
        <p:nvSpPr>
          <p:cNvPr id="204803" name="Content Placeholder 2"/>
          <p:cNvSpPr>
            <a:spLocks noGrp="1"/>
          </p:cNvSpPr>
          <p:nvPr>
            <p:ph idx="1"/>
          </p:nvPr>
        </p:nvSpPr>
        <p:spPr>
          <a:xfrm>
            <a:off x="558800" y="5816600"/>
            <a:ext cx="11709400" cy="9974263"/>
          </a:xfrm>
        </p:spPr>
        <p:txBody>
          <a:bodyPr/>
          <a:lstStyle/>
          <a:p>
            <a:pPr>
              <a:buFont typeface="Arial" charset="0"/>
              <a:buNone/>
            </a:pPr>
            <a:endParaRPr lang="en-US">
              <a:latin typeface="Calibri" charset="0"/>
              <a:ea typeface="ヒラギノ角ゴ ProN W3" charset="0"/>
              <a:cs typeface="ヒラギノ角ゴ ProN W3" charset="0"/>
            </a:endParaRPr>
          </a:p>
        </p:txBody>
      </p:sp>
      <p:pic>
        <p:nvPicPr>
          <p:cNvPr id="20480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588000"/>
            <a:ext cx="12525375"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5" name="TextBox 4"/>
          <p:cNvSpPr txBox="1">
            <a:spLocks noChangeArrowheads="1"/>
          </p:cNvSpPr>
          <p:nvPr/>
        </p:nvSpPr>
        <p:spPr bwMode="auto">
          <a:xfrm>
            <a:off x="650875" y="12282488"/>
            <a:ext cx="117030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8617" tIns="74309" rIns="148617" bIns="74309">
            <a:spAutoFit/>
          </a:bodyP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5600">
                <a:solidFill>
                  <a:srgbClr val="000000"/>
                </a:solidFill>
                <a:latin typeface="Gill Sans" charset="0"/>
                <a:ea typeface="ヒラギノ角ゴ ProN W3" charset="0"/>
                <a:cs typeface="ヒラギノ角ゴ ProN W3" charset="0"/>
                <a:sym typeface="Gill Sans" charset="0"/>
              </a:defRPr>
            </a:lvl2pPr>
            <a:lvl3pPr eaLnBrk="0" hangingPunct="0">
              <a:defRPr sz="5600">
                <a:solidFill>
                  <a:srgbClr val="000000"/>
                </a:solidFill>
                <a:latin typeface="Gill Sans" charset="0"/>
                <a:ea typeface="ヒラギノ角ゴ ProN W3" charset="0"/>
                <a:cs typeface="ヒラギノ角ゴ ProN W3" charset="0"/>
                <a:sym typeface="Gill Sans" charset="0"/>
              </a:defRPr>
            </a:lvl3pPr>
            <a:lvl4pPr eaLnBrk="0" hangingPunct="0">
              <a:defRPr sz="5600">
                <a:solidFill>
                  <a:srgbClr val="000000"/>
                </a:solidFill>
                <a:latin typeface="Gill Sans" charset="0"/>
                <a:ea typeface="ヒラギノ角ゴ ProN W3" charset="0"/>
                <a:cs typeface="ヒラギノ角ゴ ProN W3" charset="0"/>
                <a:sym typeface="Gill Sans" charset="0"/>
              </a:defRPr>
            </a:lvl4pPr>
            <a:lvl5pPr eaLnBrk="0" hangingPunct="0">
              <a:defRPr sz="56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sz="2000"/>
              <a:t>http://www.slideshare.net/greg.g/publishing-publishers-and-authors-what-you-need-to-know-about-creative-commons</a:t>
            </a:r>
          </a:p>
        </p:txBody>
      </p:sp>
      <p:pic>
        <p:nvPicPr>
          <p:cNvPr id="204806"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20800" y="2768600"/>
            <a:ext cx="10718800"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1"/>
          <p:cNvSpPr>
            <a:spLocks noGrp="1"/>
          </p:cNvSpPr>
          <p:nvPr>
            <p:ph type="title"/>
          </p:nvPr>
        </p:nvSpPr>
        <p:spPr/>
        <p:txBody>
          <a:bodyPr/>
          <a:lstStyle/>
          <a:p>
            <a:endParaRPr lang="en-US">
              <a:latin typeface="Calibri" charset="0"/>
              <a:ea typeface="ヒラギノ角ゴ ProN W3" charset="0"/>
              <a:cs typeface="ヒラギノ角ゴ ProN W3" charset="0"/>
            </a:endParaRPr>
          </a:p>
        </p:txBody>
      </p:sp>
      <p:sp>
        <p:nvSpPr>
          <p:cNvPr id="205827" name="Content Placeholder 2"/>
          <p:cNvSpPr>
            <a:spLocks noGrp="1"/>
          </p:cNvSpPr>
          <p:nvPr>
            <p:ph idx="1"/>
          </p:nvPr>
        </p:nvSpPr>
        <p:spPr/>
        <p:txBody>
          <a:bodyPr/>
          <a:lstStyle/>
          <a:p>
            <a:endParaRPr lang="en-US">
              <a:latin typeface="Calibri" charset="0"/>
              <a:ea typeface="ヒラギノ角ゴ ProN W3" charset="0"/>
              <a:cs typeface="ヒラギノ角ゴ ProN W3" charset="0"/>
            </a:endParaRPr>
          </a:p>
        </p:txBody>
      </p:sp>
      <p:pic>
        <p:nvPicPr>
          <p:cNvPr id="20582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47738" y="2276475"/>
            <a:ext cx="11109325" cy="845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Rectangle 4"/>
          <p:cNvSpPr>
            <a:spLocks noChangeArrowheads="1"/>
          </p:cNvSpPr>
          <p:nvPr/>
        </p:nvSpPr>
        <p:spPr bwMode="auto">
          <a:xfrm>
            <a:off x="650875" y="11879263"/>
            <a:ext cx="123539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8617" tIns="74309" rIns="148617" bIns="74309">
            <a:spAutoFit/>
          </a:bodyPr>
          <a:lstStyle/>
          <a:p>
            <a:r>
              <a:rPr lang="en-US" sz="2000"/>
              <a:t>http://www.slideshare.net/greg.g/publishing-publishers-and-authors-what-you-need-to-know-about-creative-commons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endParaRPr lang="en-US">
              <a:latin typeface="Calibri" charset="0"/>
              <a:ea typeface="ヒラギノ角ゴ ProN W3" charset="0"/>
              <a:cs typeface="ヒラギノ角ゴ ProN W3" charset="0"/>
            </a:endParaRPr>
          </a:p>
        </p:txBody>
      </p:sp>
      <p:sp>
        <p:nvSpPr>
          <p:cNvPr id="206851" name="Content Placeholder 2"/>
          <p:cNvSpPr>
            <a:spLocks noGrp="1"/>
          </p:cNvSpPr>
          <p:nvPr>
            <p:ph idx="1"/>
          </p:nvPr>
        </p:nvSpPr>
        <p:spPr/>
        <p:txBody>
          <a:bodyPr/>
          <a:lstStyle/>
          <a:p>
            <a:endParaRPr lang="en-US">
              <a:latin typeface="Calibri" charset="0"/>
              <a:ea typeface="ヒラギノ角ゴ ProN W3" charset="0"/>
              <a:cs typeface="ヒラギノ角ゴ ProN W3" charset="0"/>
            </a:endParaRPr>
          </a:p>
        </p:txBody>
      </p:sp>
      <p:pic>
        <p:nvPicPr>
          <p:cNvPr id="20685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8350" y="3190875"/>
            <a:ext cx="11468100" cy="662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3" name="TextBox 4"/>
          <p:cNvSpPr txBox="1">
            <a:spLocks noChangeArrowheads="1"/>
          </p:cNvSpPr>
          <p:nvPr/>
        </p:nvSpPr>
        <p:spPr bwMode="auto">
          <a:xfrm>
            <a:off x="1517650" y="10260013"/>
            <a:ext cx="1757363"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8617" tIns="74309" rIns="148617" bIns="74309">
            <a:spAutoFit/>
          </a:bodyP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5600">
                <a:solidFill>
                  <a:srgbClr val="000000"/>
                </a:solidFill>
                <a:latin typeface="Gill Sans" charset="0"/>
                <a:ea typeface="ヒラギノ角ゴ ProN W3" charset="0"/>
                <a:cs typeface="ヒラギノ角ゴ ProN W3" charset="0"/>
                <a:sym typeface="Gill Sans" charset="0"/>
              </a:defRPr>
            </a:lvl2pPr>
            <a:lvl3pPr eaLnBrk="0" hangingPunct="0">
              <a:defRPr sz="5600">
                <a:solidFill>
                  <a:srgbClr val="000000"/>
                </a:solidFill>
                <a:latin typeface="Gill Sans" charset="0"/>
                <a:ea typeface="ヒラギノ角ゴ ProN W3" charset="0"/>
                <a:cs typeface="ヒラギノ角ゴ ProN W3" charset="0"/>
                <a:sym typeface="Gill Sans" charset="0"/>
              </a:defRPr>
            </a:lvl3pPr>
            <a:lvl4pPr eaLnBrk="0" hangingPunct="0">
              <a:defRPr sz="5600">
                <a:solidFill>
                  <a:srgbClr val="000000"/>
                </a:solidFill>
                <a:latin typeface="Gill Sans" charset="0"/>
                <a:ea typeface="ヒラギノ角ゴ ProN W3" charset="0"/>
                <a:cs typeface="ヒラギノ角ゴ ProN W3" charset="0"/>
                <a:sym typeface="Gill Sans" charset="0"/>
              </a:defRPr>
            </a:lvl4pPr>
            <a:lvl5pPr eaLnBrk="0" hangingPunct="0">
              <a:defRPr sz="56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a:t>open</a:t>
            </a:r>
          </a:p>
        </p:txBody>
      </p:sp>
      <p:sp>
        <p:nvSpPr>
          <p:cNvPr id="206854" name="TextBox 6"/>
          <p:cNvSpPr txBox="1">
            <a:spLocks noChangeArrowheads="1"/>
          </p:cNvSpPr>
          <p:nvPr/>
        </p:nvSpPr>
        <p:spPr bwMode="auto">
          <a:xfrm>
            <a:off x="9659938" y="10260013"/>
            <a:ext cx="2155825"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8617" tIns="74309" rIns="148617" bIns="74309">
            <a:spAutoFit/>
          </a:bodyP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5600">
                <a:solidFill>
                  <a:srgbClr val="000000"/>
                </a:solidFill>
                <a:latin typeface="Gill Sans" charset="0"/>
                <a:ea typeface="ヒラギノ角ゴ ProN W3" charset="0"/>
                <a:cs typeface="ヒラギノ角ゴ ProN W3" charset="0"/>
                <a:sym typeface="Gill Sans" charset="0"/>
              </a:defRPr>
            </a:lvl2pPr>
            <a:lvl3pPr eaLnBrk="0" hangingPunct="0">
              <a:defRPr sz="5600">
                <a:solidFill>
                  <a:srgbClr val="000000"/>
                </a:solidFill>
                <a:latin typeface="Gill Sans" charset="0"/>
                <a:ea typeface="ヒラギノ角ゴ ProN W3" charset="0"/>
                <a:cs typeface="ヒラギノ角ゴ ProN W3" charset="0"/>
                <a:sym typeface="Gill Sans" charset="0"/>
              </a:defRPr>
            </a:lvl3pPr>
            <a:lvl4pPr eaLnBrk="0" hangingPunct="0">
              <a:defRPr sz="5600">
                <a:solidFill>
                  <a:srgbClr val="000000"/>
                </a:solidFill>
                <a:latin typeface="Gill Sans" charset="0"/>
                <a:ea typeface="ヒラギノ角ゴ ProN W3" charset="0"/>
                <a:cs typeface="ヒラギノ角ゴ ProN W3" charset="0"/>
                <a:sym typeface="Gill Sans" charset="0"/>
              </a:defRPr>
            </a:lvl4pPr>
            <a:lvl5pPr eaLnBrk="0" hangingPunct="0">
              <a:defRPr sz="56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r>
              <a:rPr lang="en-US"/>
              <a:t>closed</a:t>
            </a:r>
          </a:p>
        </p:txBody>
      </p:sp>
      <p:cxnSp>
        <p:nvCxnSpPr>
          <p:cNvPr id="9" name="Straight Arrow Connector 8"/>
          <p:cNvCxnSpPr/>
          <p:nvPr/>
        </p:nvCxnSpPr>
        <p:spPr>
          <a:xfrm>
            <a:off x="2600325" y="10693400"/>
            <a:ext cx="7059613" cy="3175"/>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itle 1"/>
          <p:cNvSpPr>
            <a:spLocks noGrp="1"/>
          </p:cNvSpPr>
          <p:nvPr>
            <p:ph type="title"/>
          </p:nvPr>
        </p:nvSpPr>
        <p:spPr/>
        <p:txBody>
          <a:bodyPr/>
          <a:lstStyle/>
          <a:p>
            <a:endParaRPr lang="en-US">
              <a:latin typeface="Calibri" charset="0"/>
              <a:ea typeface="ヒラギノ角ゴ ProN W3" charset="0"/>
              <a:cs typeface="ヒラギノ角ゴ ProN W3" charset="0"/>
            </a:endParaRPr>
          </a:p>
        </p:txBody>
      </p:sp>
      <p:sp>
        <p:nvSpPr>
          <p:cNvPr id="207875" name="Content Placeholder 2"/>
          <p:cNvSpPr>
            <a:spLocks noGrp="1"/>
          </p:cNvSpPr>
          <p:nvPr>
            <p:ph idx="1"/>
          </p:nvPr>
        </p:nvSpPr>
        <p:spPr>
          <a:xfrm>
            <a:off x="635000" y="4292600"/>
            <a:ext cx="11709400" cy="9974263"/>
          </a:xfrm>
        </p:spPr>
        <p:txBody>
          <a:bodyPr/>
          <a:lstStyle/>
          <a:p>
            <a:r>
              <a:rPr lang="en-US">
                <a:latin typeface="Calibri" charset="0"/>
                <a:ea typeface="ヒラギノ角ゴ ProN W3" charset="0"/>
                <a:cs typeface="ヒラギノ角ゴ ProN W3" charset="0"/>
              </a:rPr>
              <a:t>IRRODL setting the default to Open</a:t>
            </a:r>
          </a:p>
          <a:p>
            <a:r>
              <a:rPr lang="en-US">
                <a:latin typeface="Calibri" charset="0"/>
                <a:ea typeface="ヒラギノ角ゴ ProN W3" charset="0"/>
                <a:cs typeface="ヒラギノ角ゴ ProN W3" charset="0"/>
              </a:rPr>
              <a:t>From:</a:t>
            </a:r>
          </a:p>
          <a:p>
            <a:endParaRPr lang="en-US">
              <a:latin typeface="Calibri" charset="0"/>
              <a:ea typeface="ヒラギノ角ゴ ProN W3" charset="0"/>
              <a:cs typeface="ヒラギノ角ゴ ProN W3" charset="0"/>
            </a:endParaRPr>
          </a:p>
          <a:p>
            <a:endParaRPr lang="en-US">
              <a:latin typeface="Calibri" charset="0"/>
              <a:ea typeface="ヒラギノ角ゴ ProN W3" charset="0"/>
              <a:cs typeface="ヒラギノ角ゴ ProN W3" charset="0"/>
            </a:endParaRPr>
          </a:p>
          <a:p>
            <a:endParaRPr lang="en-US">
              <a:latin typeface="Calibri" charset="0"/>
              <a:ea typeface="ヒラギノ角ゴ ProN W3" charset="0"/>
              <a:cs typeface="ヒラギノ角ゴ ProN W3" charset="0"/>
            </a:endParaRPr>
          </a:p>
          <a:p>
            <a:r>
              <a:rPr lang="en-US">
                <a:latin typeface="Calibri" charset="0"/>
                <a:ea typeface="ヒラギノ角ゴ ProN W3" charset="0"/>
                <a:cs typeface="ヒラギノ角ゴ ProN W3" charset="0"/>
              </a:rPr>
              <a:t>To: </a:t>
            </a:r>
          </a:p>
        </p:txBody>
      </p:sp>
      <p:sp>
        <p:nvSpPr>
          <p:cNvPr id="20787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5600">
                <a:solidFill>
                  <a:srgbClr val="000000"/>
                </a:solidFill>
                <a:latin typeface="Gill Sans" charset="0"/>
                <a:ea typeface="ヒラギノ角ゴ ProN W3" charset="0"/>
                <a:cs typeface="ヒラギノ角ゴ ProN W3" charset="0"/>
                <a:sym typeface="Gill Sans" charset="0"/>
              </a:defRPr>
            </a:lvl2pPr>
            <a:lvl3pPr eaLnBrk="0" hangingPunct="0">
              <a:defRPr sz="5600">
                <a:solidFill>
                  <a:srgbClr val="000000"/>
                </a:solidFill>
                <a:latin typeface="Gill Sans" charset="0"/>
                <a:ea typeface="ヒラギノ角ゴ ProN W3" charset="0"/>
                <a:cs typeface="ヒラギノ角ゴ ProN W3" charset="0"/>
                <a:sym typeface="Gill Sans" charset="0"/>
              </a:defRPr>
            </a:lvl3pPr>
            <a:lvl4pPr eaLnBrk="0" hangingPunct="0">
              <a:defRPr sz="5600">
                <a:solidFill>
                  <a:srgbClr val="000000"/>
                </a:solidFill>
                <a:latin typeface="Gill Sans" charset="0"/>
                <a:ea typeface="ヒラギノ角ゴ ProN W3" charset="0"/>
                <a:cs typeface="ヒラギノ角ゴ ProN W3" charset="0"/>
                <a:sym typeface="Gill Sans" charset="0"/>
              </a:defRPr>
            </a:lvl4pPr>
            <a:lvl5pPr eaLnBrk="0" hangingPunct="0">
              <a:defRPr sz="56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fld id="{2CBBD34E-E956-4943-B021-F85068EA5294}" type="slidenum">
              <a:rPr lang="en-US" sz="2000">
                <a:solidFill>
                  <a:srgbClr val="878787"/>
                </a:solidFill>
                <a:latin typeface="Calibri" charset="0"/>
                <a:ea typeface="ＭＳ Ｐゴシック" charset="0"/>
                <a:cs typeface="ＭＳ Ｐゴシック" charset="0"/>
                <a:sym typeface="Calibri" charset="0"/>
              </a:rPr>
              <a:pPr eaLnBrk="1" hangingPunct="1"/>
              <a:t>25</a:t>
            </a:fld>
            <a:endParaRPr lang="en-US" sz="2000">
              <a:solidFill>
                <a:srgbClr val="878787"/>
              </a:solidFill>
              <a:latin typeface="Calibri" charset="0"/>
              <a:ea typeface="ＭＳ Ｐゴシック" charset="0"/>
              <a:cs typeface="ＭＳ Ｐゴシック" charset="0"/>
              <a:sym typeface="Calibri" charset="0"/>
            </a:endParaRPr>
          </a:p>
        </p:txBody>
      </p:sp>
      <p:pic>
        <p:nvPicPr>
          <p:cNvPr id="207877"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39800" y="863600"/>
            <a:ext cx="10975975"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8"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759200" y="5816600"/>
            <a:ext cx="81184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879"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759200" y="9474200"/>
            <a:ext cx="8494713"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00" y="0"/>
            <a:ext cx="12971904" cy="13004800"/>
          </a:xfrm>
          <a:prstGeom prst="rect">
            <a:avLst/>
          </a:prstGeom>
        </p:spPr>
      </p:pic>
      <p:sp>
        <p:nvSpPr>
          <p:cNvPr id="2" name="Title 1"/>
          <p:cNvSpPr>
            <a:spLocks noGrp="1"/>
          </p:cNvSpPr>
          <p:nvPr>
            <p:ph type="title"/>
          </p:nvPr>
        </p:nvSpPr>
        <p:spPr/>
        <p:txBody>
          <a:bodyPr/>
          <a:lstStyle/>
          <a:p>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Opening and closing doors</a:t>
            </a:r>
            <a:endPar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Slide Number Placeholder 3"/>
          <p:cNvSpPr>
            <a:spLocks noGrp="1"/>
          </p:cNvSpPr>
          <p:nvPr>
            <p:ph type="sldNum" sz="quarter" idx="10"/>
          </p:nvPr>
        </p:nvSpPr>
        <p:spPr/>
        <p:txBody>
          <a:bodyPr/>
          <a:lstStyle/>
          <a:p>
            <a:fld id="{C9DC629A-4D92-C24C-AA78-A5B75C0E9FD6}" type="slidenum">
              <a:rPr lang="en-US" smtClean="0"/>
              <a:pPr/>
              <a:t>26</a:t>
            </a:fld>
            <a:endParaRPr lang="en-US"/>
          </a:p>
        </p:txBody>
      </p:sp>
    </p:spTree>
    <p:extLst>
      <p:ext uri="{BB962C8B-B14F-4D97-AF65-F5344CB8AC3E}">
        <p14:creationId xmlns:p14="http://schemas.microsoft.com/office/powerpoint/2010/main" val="3579170289"/>
      </p:ext>
    </p:extLst>
  </p:cSld>
  <p:clrMapOvr>
    <a:masterClrMapping/>
  </p:clrMapOvr>
  <p:transition xmlns:p14="http://schemas.microsoft.com/office/powerpoint/2010/mai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Fences with holes</a:t>
            </a:r>
            <a:endParaRPr lang="en-US" dirty="0"/>
          </a:p>
        </p:txBody>
      </p:sp>
      <p:sp>
        <p:nvSpPr>
          <p:cNvPr id="4" name="Slide Number Placeholder 3"/>
          <p:cNvSpPr>
            <a:spLocks noGrp="1"/>
          </p:cNvSpPr>
          <p:nvPr>
            <p:ph type="sldNum" sz="quarter" idx="10"/>
          </p:nvPr>
        </p:nvSpPr>
        <p:spPr/>
        <p:txBody>
          <a:bodyPr/>
          <a:lstStyle/>
          <a:p>
            <a:fld id="{C9DC629A-4D92-C24C-AA78-A5B75C0E9FD6}" type="slidenum">
              <a:rPr lang="en-US" smtClean="0"/>
              <a:pPr/>
              <a:t>27</a:t>
            </a:fld>
            <a:endParaRPr lang="en-US"/>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8000" y="3981600"/>
            <a:ext cx="12103200" cy="7657200"/>
          </a:xfrm>
          <a:prstGeom prst="rect">
            <a:avLst/>
          </a:prstGeom>
        </p:spPr>
      </p:pic>
    </p:spTree>
    <p:extLst>
      <p:ext uri="{BB962C8B-B14F-4D97-AF65-F5344CB8AC3E}">
        <p14:creationId xmlns:p14="http://schemas.microsoft.com/office/powerpoint/2010/main" val="448177536"/>
      </p:ext>
    </p:extLst>
  </p:cSld>
  <p:clrMapOvr>
    <a:masterClrMapping/>
  </p:clrMapOvr>
  <p:transition xmlns:p14="http://schemas.microsoft.com/office/powerpoint/2010/mai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a:xfrm>
            <a:off x="2325936" y="4126136"/>
            <a:ext cx="9289032" cy="1383630"/>
          </a:xfrm>
        </p:spPr>
        <p:txBody>
          <a:bodyPr/>
          <a:lstStyle/>
          <a:p>
            <a:pPr marL="0" indent="0">
              <a:buNone/>
            </a:pPr>
            <a:r>
              <a:rPr lang="en-US" dirty="0" smtClean="0"/>
              <a:t>https://</a:t>
            </a:r>
            <a:r>
              <a:rPr lang="en-US" dirty="0" err="1" smtClean="0"/>
              <a:t>landing.athabascau.ca</a:t>
            </a:r>
            <a:endParaRPr lang="en-US" dirty="0"/>
          </a:p>
        </p:txBody>
      </p:sp>
      <p:sp>
        <p:nvSpPr>
          <p:cNvPr id="4" name="Slide Number Placeholder 3"/>
          <p:cNvSpPr>
            <a:spLocks noGrp="1"/>
          </p:cNvSpPr>
          <p:nvPr>
            <p:ph type="sldNum" sz="quarter" idx="10"/>
          </p:nvPr>
        </p:nvSpPr>
        <p:spPr/>
        <p:txBody>
          <a:bodyPr/>
          <a:lstStyle/>
          <a:p>
            <a:fld id="{C9DC629A-4D92-C24C-AA78-A5B75C0E9FD6}" type="slidenum">
              <a:rPr lang="en-US" smtClean="0"/>
              <a:pPr/>
              <a:t>28</a:t>
            </a:fld>
            <a:endParaRPr lang="en-US"/>
          </a:p>
        </p:txBody>
      </p:sp>
      <p:pic>
        <p:nvPicPr>
          <p:cNvPr id="5" name="Picture 4"/>
          <p:cNvPicPr>
            <a:picLocks noChangeAspect="1"/>
          </p:cNvPicPr>
          <p:nvPr/>
        </p:nvPicPr>
        <p:blipFill>
          <a:blip r:embed="rId2"/>
          <a:stretch>
            <a:fillRect/>
          </a:stretch>
        </p:blipFill>
        <p:spPr>
          <a:xfrm>
            <a:off x="4630192" y="6502400"/>
            <a:ext cx="3810000" cy="5905500"/>
          </a:xfrm>
          <a:prstGeom prst="rect">
            <a:avLst/>
          </a:prstGeom>
        </p:spPr>
      </p:pic>
    </p:spTree>
    <p:extLst>
      <p:ext uri="{BB962C8B-B14F-4D97-AF65-F5344CB8AC3E}">
        <p14:creationId xmlns:p14="http://schemas.microsoft.com/office/powerpoint/2010/main" val="2415403986"/>
      </p:ext>
    </p:extLst>
  </p:cSld>
  <p:clrMapOvr>
    <a:masterClrMapping/>
  </p:clrMapOvr>
  <p:transition xmlns:p14="http://schemas.microsoft.com/office/powerpoint/2010/mai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decides?</a:t>
            </a:r>
            <a:endParaRPr lang="en-US" dirty="0"/>
          </a:p>
        </p:txBody>
      </p:sp>
      <p:pic>
        <p:nvPicPr>
          <p:cNvPr id="4" name="Picture 3"/>
          <p:cNvPicPr>
            <a:picLocks noChangeAspect="1"/>
          </p:cNvPicPr>
          <p:nvPr/>
        </p:nvPicPr>
        <p:blipFill>
          <a:blip r:embed="rId2"/>
          <a:stretch>
            <a:fillRect/>
          </a:stretch>
        </p:blipFill>
        <p:spPr>
          <a:xfrm>
            <a:off x="5206256" y="9454728"/>
            <a:ext cx="3048000" cy="2451100"/>
          </a:xfrm>
          <a:prstGeom prst="rect">
            <a:avLst/>
          </a:prstGeom>
        </p:spPr>
      </p:pic>
      <p:pic>
        <p:nvPicPr>
          <p:cNvPr id="6" name="Picture 5"/>
          <p:cNvPicPr>
            <a:picLocks noChangeAspect="1"/>
          </p:cNvPicPr>
          <p:nvPr/>
        </p:nvPicPr>
        <p:blipFill>
          <a:blip r:embed="rId3"/>
          <a:stretch>
            <a:fillRect/>
          </a:stretch>
        </p:blipFill>
        <p:spPr>
          <a:xfrm>
            <a:off x="2469952" y="6718424"/>
            <a:ext cx="2311400" cy="3048000"/>
          </a:xfrm>
          <a:prstGeom prst="rect">
            <a:avLst/>
          </a:prstGeom>
        </p:spPr>
      </p:pic>
      <p:pic>
        <p:nvPicPr>
          <p:cNvPr id="7" name="Picture 6"/>
          <p:cNvPicPr>
            <a:picLocks noChangeAspect="1"/>
          </p:cNvPicPr>
          <p:nvPr/>
        </p:nvPicPr>
        <p:blipFill>
          <a:blip r:embed="rId4"/>
          <a:stretch>
            <a:fillRect/>
          </a:stretch>
        </p:blipFill>
        <p:spPr>
          <a:xfrm>
            <a:off x="8662640" y="6718424"/>
            <a:ext cx="3048000" cy="2311400"/>
          </a:xfrm>
          <a:prstGeom prst="rect">
            <a:avLst/>
          </a:prstGeom>
        </p:spPr>
      </p:pic>
      <p:pic>
        <p:nvPicPr>
          <p:cNvPr id="9" name="Picture 8"/>
          <p:cNvPicPr>
            <a:picLocks noChangeAspect="1"/>
          </p:cNvPicPr>
          <p:nvPr/>
        </p:nvPicPr>
        <p:blipFill>
          <a:blip r:embed="rId5"/>
          <a:stretch>
            <a:fillRect/>
          </a:stretch>
        </p:blipFill>
        <p:spPr>
          <a:xfrm>
            <a:off x="1965896" y="10318824"/>
            <a:ext cx="3048000" cy="2209800"/>
          </a:xfrm>
          <a:prstGeom prst="rect">
            <a:avLst/>
          </a:prstGeom>
        </p:spPr>
      </p:pic>
      <p:pic>
        <p:nvPicPr>
          <p:cNvPr id="10" name="Picture 9"/>
          <p:cNvPicPr>
            <a:picLocks noChangeAspect="1"/>
          </p:cNvPicPr>
          <p:nvPr/>
        </p:nvPicPr>
        <p:blipFill>
          <a:blip r:embed="rId6"/>
          <a:stretch>
            <a:fillRect/>
          </a:stretch>
        </p:blipFill>
        <p:spPr>
          <a:xfrm>
            <a:off x="5206256" y="6790432"/>
            <a:ext cx="3048000" cy="2374900"/>
          </a:xfrm>
          <a:prstGeom prst="rect">
            <a:avLst/>
          </a:prstGeom>
        </p:spPr>
      </p:pic>
      <p:pic>
        <p:nvPicPr>
          <p:cNvPr id="11" name="Picture 10"/>
          <p:cNvPicPr>
            <a:picLocks noChangeAspect="1"/>
          </p:cNvPicPr>
          <p:nvPr/>
        </p:nvPicPr>
        <p:blipFill>
          <a:blip r:embed="rId7"/>
          <a:stretch>
            <a:fillRect/>
          </a:stretch>
        </p:blipFill>
        <p:spPr>
          <a:xfrm>
            <a:off x="8662640" y="2469952"/>
            <a:ext cx="3048000" cy="2222500"/>
          </a:xfrm>
          <a:prstGeom prst="rect">
            <a:avLst/>
          </a:prstGeom>
        </p:spPr>
      </p:pic>
      <p:pic>
        <p:nvPicPr>
          <p:cNvPr id="12" name="Picture 11"/>
          <p:cNvPicPr>
            <a:picLocks noChangeAspect="1"/>
          </p:cNvPicPr>
          <p:nvPr/>
        </p:nvPicPr>
        <p:blipFill>
          <a:blip r:embed="rId8"/>
          <a:stretch>
            <a:fillRect/>
          </a:stretch>
        </p:blipFill>
        <p:spPr>
          <a:xfrm>
            <a:off x="8662640" y="9454728"/>
            <a:ext cx="3048000" cy="2997200"/>
          </a:xfrm>
          <a:prstGeom prst="rect">
            <a:avLst/>
          </a:prstGeom>
        </p:spPr>
      </p:pic>
      <p:pic>
        <p:nvPicPr>
          <p:cNvPr id="14" name="Picture 13"/>
          <p:cNvPicPr>
            <a:picLocks noChangeAspect="1"/>
          </p:cNvPicPr>
          <p:nvPr/>
        </p:nvPicPr>
        <p:blipFill>
          <a:blip r:embed="rId9"/>
          <a:stretch>
            <a:fillRect/>
          </a:stretch>
        </p:blipFill>
        <p:spPr>
          <a:xfrm>
            <a:off x="2109912" y="2325936"/>
            <a:ext cx="3048000" cy="2527300"/>
          </a:xfrm>
          <a:prstGeom prst="rect">
            <a:avLst/>
          </a:prstGeom>
        </p:spPr>
      </p:pic>
      <p:pic>
        <p:nvPicPr>
          <p:cNvPr id="15" name="Picture 14"/>
          <p:cNvPicPr>
            <a:picLocks noChangeAspect="1"/>
          </p:cNvPicPr>
          <p:nvPr/>
        </p:nvPicPr>
        <p:blipFill>
          <a:blip r:embed="rId10"/>
          <a:stretch>
            <a:fillRect/>
          </a:stretch>
        </p:blipFill>
        <p:spPr>
          <a:xfrm>
            <a:off x="5638304" y="1821880"/>
            <a:ext cx="2362200" cy="3048000"/>
          </a:xfrm>
          <a:prstGeom prst="rect">
            <a:avLst/>
          </a:prstGeom>
        </p:spPr>
      </p:pic>
    </p:spTree>
    <p:extLst>
      <p:ext uri="{BB962C8B-B14F-4D97-AF65-F5344CB8AC3E}">
        <p14:creationId xmlns:p14="http://schemas.microsoft.com/office/powerpoint/2010/main" val="549518079"/>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421" y="1369640"/>
            <a:ext cx="13004800" cy="9093200"/>
          </a:xfrm>
          <a:prstGeom prst="rect">
            <a:avLst/>
          </a:prstGeom>
        </p:spPr>
      </p:pic>
      <p:sp>
        <p:nvSpPr>
          <p:cNvPr id="6" name="Title 1"/>
          <p:cNvSpPr>
            <a:spLocks noGrp="1"/>
          </p:cNvSpPr>
          <p:nvPr>
            <p:ph type="title"/>
          </p:nvPr>
        </p:nvSpPr>
        <p:spPr>
          <a:xfrm>
            <a:off x="885776" y="7222480"/>
            <a:ext cx="11709400" cy="2854325"/>
          </a:xfrm>
        </p:spPr>
        <p:txBody>
          <a:bodyPr/>
          <a:lstStyle/>
          <a:p>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Forced closure</a:t>
            </a:r>
            <a:endPar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141504075"/>
      </p:ext>
    </p:extLst>
  </p:cSld>
  <p:clrMapOvr>
    <a:masterClrMapping/>
  </p:clrMapOvr>
  <p:transition xmlns:p14="http://schemas.microsoft.com/office/powerpoint/2010/mai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576875" y="0"/>
            <a:ext cx="9894077" cy="13012862"/>
          </a:xfrm>
          <a:prstGeom prst="rect">
            <a:avLst/>
          </a:prstGeom>
        </p:spPr>
      </p:pic>
      <p:sp>
        <p:nvSpPr>
          <p:cNvPr id="2" name="Title 1"/>
          <p:cNvSpPr>
            <a:spLocks noGrp="1"/>
          </p:cNvSpPr>
          <p:nvPr>
            <p:ph type="title"/>
          </p:nvPr>
        </p:nvSpPr>
        <p:spPr/>
        <p:txBody>
          <a:bodyPr/>
          <a:lstStyle/>
          <a:p>
            <a:r>
              <a:rPr lang="en-US"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Forced disclosure</a:t>
            </a:r>
            <a:endParaRPr lang="en-US"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
        <p:nvSpPr>
          <p:cNvPr id="4" name="Slide Number Placeholder 3"/>
          <p:cNvSpPr>
            <a:spLocks noGrp="1"/>
          </p:cNvSpPr>
          <p:nvPr>
            <p:ph type="sldNum" sz="quarter" idx="10"/>
          </p:nvPr>
        </p:nvSpPr>
        <p:spPr/>
        <p:txBody>
          <a:bodyPr/>
          <a:lstStyle/>
          <a:p>
            <a:fld id="{C9DC629A-4D92-C24C-AA78-A5B75C0E9FD6}" type="slidenum">
              <a:rPr lang="en-US" smtClean="0"/>
              <a:pPr/>
              <a:t>5</a:t>
            </a:fld>
            <a:endParaRPr lang="en-US"/>
          </a:p>
        </p:txBody>
      </p:sp>
    </p:spTree>
    <p:extLst>
      <p:ext uri="{BB962C8B-B14F-4D97-AF65-F5344CB8AC3E}">
        <p14:creationId xmlns:p14="http://schemas.microsoft.com/office/powerpoint/2010/main" val="592121854"/>
      </p:ext>
    </p:extLst>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Grp="1" noChangeArrowheads="1"/>
          </p:cNvSpPr>
          <p:nvPr>
            <p:ph type="title"/>
          </p:nvPr>
        </p:nvSpPr>
        <p:spPr/>
        <p:txBody>
          <a:bodyPr/>
          <a:lstStyle/>
          <a:p>
            <a:pPr eaLnBrk="1" hangingPunct="1"/>
            <a:r>
              <a:rPr lang="en-US" sz="10400">
                <a:latin typeface="Gill Sans" charset="0"/>
                <a:ea typeface="ヒラギノ角ゴ ProN W3" charset="0"/>
                <a:cs typeface="ヒラギノ角ゴ ProN W3" charset="0"/>
              </a:rPr>
              <a:t>preconditions for intrinsic motivation</a:t>
            </a:r>
          </a:p>
        </p:txBody>
      </p:sp>
      <p:pic>
        <p:nvPicPr>
          <p:cNvPr id="1884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57350" y="3721100"/>
            <a:ext cx="9672638"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9459" name="Rectangle 3"/>
          <p:cNvSpPr>
            <a:spLocks/>
          </p:cNvSpPr>
          <p:nvPr/>
        </p:nvSpPr>
        <p:spPr bwMode="auto">
          <a:xfrm>
            <a:off x="550863" y="6172200"/>
            <a:ext cx="11890375" cy="5892800"/>
          </a:xfrm>
          <a:prstGeom prst="rect">
            <a:avLst/>
          </a:prstGeom>
          <a:noFill/>
          <a:ln>
            <a:noFill/>
          </a:ln>
          <a:extLst/>
        </p:spPr>
        <p:txBody>
          <a:bodyPr wrap="none" lIns="0" tIns="0" rIns="0" bIns="0" anchor="ctr">
            <a:spAutoFit/>
          </a:bodyPr>
          <a:lstStyle/>
          <a:p>
            <a:r>
              <a:rPr lang="en-US" sz="8400" b="1">
                <a:solidFill>
                  <a:srgbClr val="FFFFFF"/>
                </a:solidFill>
                <a:effectLst>
                  <a:outerShdw blurRad="38100" dist="38100" dir="2700000" algn="tl">
                    <a:srgbClr val="DDDDDD"/>
                  </a:outerShdw>
                </a:effectLst>
                <a:ea typeface="ＭＳ Ｐゴシック" charset="0"/>
                <a:cs typeface="ＭＳ Ｐゴシック" charset="0"/>
              </a:rPr>
              <a:t>Control</a:t>
            </a:r>
          </a:p>
          <a:p>
            <a:r>
              <a:rPr lang="en-US" sz="8400" b="1">
                <a:solidFill>
                  <a:srgbClr val="FFFFFF"/>
                </a:solidFill>
                <a:effectLst>
                  <a:outerShdw blurRad="38100" dist="38100" dir="2700000" algn="tl">
                    <a:srgbClr val="DDDDDD"/>
                  </a:outerShdw>
                </a:effectLst>
                <a:ea typeface="ＭＳ Ｐゴシック" charset="0"/>
                <a:cs typeface="ＭＳ Ｐゴシック" charset="0"/>
              </a:rPr>
              <a:t>Competence</a:t>
            </a:r>
          </a:p>
          <a:p>
            <a:r>
              <a:rPr lang="en-US" sz="8400" b="1">
                <a:solidFill>
                  <a:srgbClr val="FFFFFF"/>
                </a:solidFill>
                <a:effectLst>
                  <a:outerShdw blurRad="38100" dist="38100" dir="2700000" algn="tl">
                    <a:srgbClr val="DDDDDD"/>
                  </a:outerShdw>
                </a:effectLst>
                <a:ea typeface="ＭＳ Ｐゴシック" charset="0"/>
                <a:cs typeface="ＭＳ Ｐゴシック" charset="0"/>
              </a:rPr>
              <a:t>Connectedness</a:t>
            </a:r>
          </a:p>
          <a:p>
            <a:endParaRPr lang="en-US" sz="8400" b="1">
              <a:solidFill>
                <a:srgbClr val="FFFFFF"/>
              </a:solidFill>
              <a:effectLst>
                <a:outerShdw blurRad="38100" dist="38100" dir="2700000" algn="tl">
                  <a:srgbClr val="DDDDDD"/>
                </a:outerShdw>
              </a:effectLst>
              <a:ea typeface="ＭＳ Ｐゴシック" charset="0"/>
              <a:cs typeface="ＭＳ Ｐゴシック" charset="0"/>
            </a:endParaRPr>
          </a:p>
          <a:p>
            <a:r>
              <a:rPr lang="en-US">
                <a:solidFill>
                  <a:srgbClr val="B3B3B3"/>
                </a:solidFill>
                <a:ea typeface="ＭＳ Ｐゴシック" charset="0"/>
                <a:cs typeface="ＭＳ Ｐゴシック" charset="0"/>
              </a:rPr>
              <a:t>(Ryan &amp; Deci Self-determination Theory)</a:t>
            </a:r>
          </a:p>
        </p:txBody>
      </p:sp>
    </p:spTree>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5600">
                <a:solidFill>
                  <a:srgbClr val="000000"/>
                </a:solidFill>
                <a:latin typeface="Gill Sans" charset="0"/>
                <a:ea typeface="ヒラギノ角ゴ ProN W3" charset="0"/>
                <a:cs typeface="ヒラギノ角ゴ ProN W3" charset="0"/>
                <a:sym typeface="Gill Sans" charset="0"/>
              </a:defRPr>
            </a:lvl2pPr>
            <a:lvl3pPr eaLnBrk="0" hangingPunct="0">
              <a:defRPr sz="5600">
                <a:solidFill>
                  <a:srgbClr val="000000"/>
                </a:solidFill>
                <a:latin typeface="Gill Sans" charset="0"/>
                <a:ea typeface="ヒラギノ角ゴ ProN W3" charset="0"/>
                <a:cs typeface="ヒラギノ角ゴ ProN W3" charset="0"/>
                <a:sym typeface="Gill Sans" charset="0"/>
              </a:defRPr>
            </a:lvl3pPr>
            <a:lvl4pPr eaLnBrk="0" hangingPunct="0">
              <a:defRPr sz="5600">
                <a:solidFill>
                  <a:srgbClr val="000000"/>
                </a:solidFill>
                <a:latin typeface="Gill Sans" charset="0"/>
                <a:ea typeface="ヒラギノ角ゴ ProN W3" charset="0"/>
                <a:cs typeface="ヒラギノ角ゴ ProN W3" charset="0"/>
                <a:sym typeface="Gill Sans" charset="0"/>
              </a:defRPr>
            </a:lvl4pPr>
            <a:lvl5pPr eaLnBrk="0" hangingPunct="0">
              <a:defRPr sz="56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fld id="{3E2CA63B-F376-894F-A635-94FB8918366A}" type="slidenum">
              <a:rPr lang="en-US" sz="2000">
                <a:solidFill>
                  <a:srgbClr val="878787"/>
                </a:solidFill>
                <a:latin typeface="Calibri" charset="0"/>
                <a:ea typeface="ＭＳ Ｐゴシック" charset="0"/>
                <a:cs typeface="ＭＳ Ｐゴシック" charset="0"/>
                <a:sym typeface="Calibri" charset="0"/>
              </a:rPr>
              <a:pPr eaLnBrk="1" hangingPunct="1"/>
              <a:t>7</a:t>
            </a:fld>
            <a:endParaRPr lang="en-US" sz="2000">
              <a:solidFill>
                <a:srgbClr val="878787"/>
              </a:solidFill>
              <a:latin typeface="Calibri" charset="0"/>
              <a:ea typeface="ＭＳ Ｐゴシック" charset="0"/>
              <a:cs typeface="ＭＳ Ｐゴシック" charset="0"/>
              <a:sym typeface="Calibri" charset="0"/>
            </a:endParaRPr>
          </a:p>
        </p:txBody>
      </p:sp>
      <p:sp>
        <p:nvSpPr>
          <p:cNvPr id="190467" name="Rectangle 1"/>
          <p:cNvSpPr>
            <a:spLocks noGrp="1" noChangeArrowheads="1"/>
          </p:cNvSpPr>
          <p:nvPr>
            <p:ph type="title"/>
          </p:nvPr>
        </p:nvSpPr>
        <p:spPr/>
        <p:txBody>
          <a:bodyPr/>
          <a:lstStyle/>
          <a:p>
            <a:pPr eaLnBrk="1" hangingPunct="1"/>
            <a:r>
              <a:rPr lang="en-US">
                <a:latin typeface="Calibri" charset="0"/>
                <a:ea typeface="ヒラギノ角ゴ ProN W3" charset="0"/>
                <a:cs typeface="ヒラギノ角ゴ ProN W3" charset="0"/>
              </a:rPr>
              <a:t>control</a:t>
            </a:r>
          </a:p>
        </p:txBody>
      </p:sp>
      <p:pic>
        <p:nvPicPr>
          <p:cNvPr id="19046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94000"/>
            <a:ext cx="13004800" cy="952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Tree>
  </p:cSld>
  <p:clrMapOvr>
    <a:masterClrMapping/>
  </p:clrMapOvr>
  <p:transition xmlns:p14="http://schemas.microsoft.com/office/powerpoint/2010/mai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1"/>
          <p:cNvSpPr>
            <a:spLocks/>
          </p:cNvSpPr>
          <p:nvPr/>
        </p:nvSpPr>
        <p:spPr bwMode="auto">
          <a:xfrm>
            <a:off x="10082213" y="228600"/>
            <a:ext cx="25908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9600">
                <a:solidFill>
                  <a:schemeClr val="tx1"/>
                </a:solidFill>
                <a:ea typeface="ＭＳ Ｐゴシック" charset="0"/>
                <a:cs typeface="ＭＳ Ｐゴシック" charset="0"/>
              </a:rPr>
              <a:t>open</a:t>
            </a:r>
          </a:p>
        </p:txBody>
      </p:sp>
      <p:sp>
        <p:nvSpPr>
          <p:cNvPr id="191491" name="Rectangle 2"/>
          <p:cNvSpPr>
            <a:spLocks/>
          </p:cNvSpPr>
          <p:nvPr/>
        </p:nvSpPr>
        <p:spPr bwMode="auto">
          <a:xfrm>
            <a:off x="9175750" y="8115300"/>
            <a:ext cx="3667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unprotected</a:t>
            </a:r>
          </a:p>
        </p:txBody>
      </p:sp>
      <p:sp>
        <p:nvSpPr>
          <p:cNvPr id="191492" name="Rectangle 3"/>
          <p:cNvSpPr>
            <a:spLocks/>
          </p:cNvSpPr>
          <p:nvPr/>
        </p:nvSpPr>
        <p:spPr bwMode="auto">
          <a:xfrm>
            <a:off x="10044113" y="3848100"/>
            <a:ext cx="29591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disclosed</a:t>
            </a:r>
          </a:p>
        </p:txBody>
      </p:sp>
      <p:sp>
        <p:nvSpPr>
          <p:cNvPr id="191493" name="Rectangle 4"/>
          <p:cNvSpPr>
            <a:spLocks/>
          </p:cNvSpPr>
          <p:nvPr/>
        </p:nvSpPr>
        <p:spPr bwMode="auto">
          <a:xfrm>
            <a:off x="10326688" y="6045200"/>
            <a:ext cx="25352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exposed</a:t>
            </a:r>
          </a:p>
        </p:txBody>
      </p:sp>
      <p:sp>
        <p:nvSpPr>
          <p:cNvPr id="191494" name="Rectangle 5"/>
          <p:cNvSpPr>
            <a:spLocks/>
          </p:cNvSpPr>
          <p:nvPr/>
        </p:nvSpPr>
        <p:spPr bwMode="auto">
          <a:xfrm>
            <a:off x="10272713" y="10185400"/>
            <a:ext cx="27305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insecure</a:t>
            </a:r>
          </a:p>
        </p:txBody>
      </p:sp>
      <p:sp>
        <p:nvSpPr>
          <p:cNvPr id="191495" name="Rectangle 6"/>
          <p:cNvSpPr>
            <a:spLocks/>
          </p:cNvSpPr>
          <p:nvPr/>
        </p:nvSpPr>
        <p:spPr bwMode="auto">
          <a:xfrm>
            <a:off x="-12700" y="-25400"/>
            <a:ext cx="6540500" cy="13004800"/>
          </a:xfrm>
          <a:prstGeom prst="rect">
            <a:avLst/>
          </a:prstGeom>
          <a:solidFill>
            <a:schemeClr val="accent1"/>
          </a:solidFill>
          <a:ln w="25400">
            <a:solidFill>
              <a:schemeClr val="tx1"/>
            </a:solidFill>
            <a:miter lim="800000"/>
            <a:headEnd/>
            <a:tailEnd/>
          </a:ln>
        </p:spPr>
        <p:txBody>
          <a:bodyPr lIns="0" tIns="0" rIns="0" bIns="0"/>
          <a:lstStyle/>
          <a:p>
            <a:endParaRPr lang="en-US"/>
          </a:p>
        </p:txBody>
      </p:sp>
      <p:sp>
        <p:nvSpPr>
          <p:cNvPr id="191496" name="Rectangle 7"/>
          <p:cNvSpPr>
            <a:spLocks/>
          </p:cNvSpPr>
          <p:nvPr/>
        </p:nvSpPr>
        <p:spPr bwMode="auto">
          <a:xfrm>
            <a:off x="182563" y="228600"/>
            <a:ext cx="32639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9600">
                <a:solidFill>
                  <a:srgbClr val="FFFFFF"/>
                </a:solidFill>
                <a:ea typeface="ＭＳ Ｐゴシック" charset="0"/>
                <a:cs typeface="ＭＳ Ｐゴシック" charset="0"/>
              </a:rPr>
              <a:t>closed</a:t>
            </a:r>
          </a:p>
        </p:txBody>
      </p:sp>
      <p:sp>
        <p:nvSpPr>
          <p:cNvPr id="191497" name="Rectangle 8"/>
          <p:cNvSpPr>
            <a:spLocks/>
          </p:cNvSpPr>
          <p:nvPr/>
        </p:nvSpPr>
        <p:spPr bwMode="auto">
          <a:xfrm>
            <a:off x="158750" y="8115300"/>
            <a:ext cx="2955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FFFFF"/>
                </a:solidFill>
                <a:ea typeface="ＭＳ Ｐゴシック" charset="0"/>
                <a:cs typeface="ＭＳ Ｐゴシック" charset="0"/>
              </a:rPr>
              <a:t>protected</a:t>
            </a:r>
          </a:p>
        </p:txBody>
      </p:sp>
      <p:sp>
        <p:nvSpPr>
          <p:cNvPr id="191498" name="Rectangle 9"/>
          <p:cNvSpPr>
            <a:spLocks/>
          </p:cNvSpPr>
          <p:nvPr/>
        </p:nvSpPr>
        <p:spPr bwMode="auto">
          <a:xfrm>
            <a:off x="130175" y="3848100"/>
            <a:ext cx="210026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FFFFF"/>
                </a:solidFill>
                <a:ea typeface="ＭＳ Ｐゴシック" charset="0"/>
                <a:cs typeface="ＭＳ Ｐゴシック" charset="0"/>
              </a:rPr>
              <a:t>private</a:t>
            </a:r>
          </a:p>
        </p:txBody>
      </p:sp>
      <p:sp>
        <p:nvSpPr>
          <p:cNvPr id="191499" name="Rectangle 10"/>
          <p:cNvSpPr>
            <a:spLocks/>
          </p:cNvSpPr>
          <p:nvPr/>
        </p:nvSpPr>
        <p:spPr bwMode="auto">
          <a:xfrm>
            <a:off x="160338" y="6045200"/>
            <a:ext cx="20399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FFFFF"/>
                </a:solidFill>
                <a:ea typeface="ＭＳ Ｐゴシック" charset="0"/>
                <a:cs typeface="ＭＳ Ｐゴシック" charset="0"/>
              </a:rPr>
              <a:t>hidden</a:t>
            </a:r>
          </a:p>
        </p:txBody>
      </p:sp>
      <p:sp>
        <p:nvSpPr>
          <p:cNvPr id="191500" name="Rectangle 11"/>
          <p:cNvSpPr>
            <a:spLocks/>
          </p:cNvSpPr>
          <p:nvPr/>
        </p:nvSpPr>
        <p:spPr bwMode="auto">
          <a:xfrm>
            <a:off x="171450" y="10185400"/>
            <a:ext cx="12033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a:solidFill>
                  <a:srgbClr val="FFFFFF"/>
                </a:solidFill>
                <a:ea typeface="ＭＳ Ｐゴシック" charset="0"/>
                <a:cs typeface="ＭＳ Ｐゴシック" charset="0"/>
              </a:rPr>
              <a:t>safe</a:t>
            </a:r>
          </a:p>
        </p:txBody>
      </p:sp>
    </p:spTree>
  </p:cSld>
  <p:clrMapOvr>
    <a:masterClrMapping/>
  </p:clrMapOvr>
  <p:transition xmlns:p14="http://schemas.microsoft.com/office/powerpoint/2010/mai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Number Placeholder 3"/>
          <p:cNvSpPr>
            <a:spLocks noGrp="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5600">
                <a:solidFill>
                  <a:srgbClr val="000000"/>
                </a:solidFill>
                <a:latin typeface="Gill Sans" charset="0"/>
                <a:ea typeface="ヒラギノ角ゴ ProN W3" charset="0"/>
                <a:cs typeface="ヒラギノ角ゴ ProN W3" charset="0"/>
                <a:sym typeface="Gill Sans" charset="0"/>
              </a:defRPr>
            </a:lvl1pPr>
            <a:lvl2pPr marL="37931725" indent="-37474525" eaLnBrk="0" hangingPunct="0">
              <a:defRPr sz="5600">
                <a:solidFill>
                  <a:srgbClr val="000000"/>
                </a:solidFill>
                <a:latin typeface="Gill Sans" charset="0"/>
                <a:ea typeface="ヒラギノ角ゴ ProN W3" charset="0"/>
                <a:cs typeface="ヒラギノ角ゴ ProN W3" charset="0"/>
                <a:sym typeface="Gill Sans" charset="0"/>
              </a:defRPr>
            </a:lvl2pPr>
            <a:lvl3pPr eaLnBrk="0" hangingPunct="0">
              <a:defRPr sz="5600">
                <a:solidFill>
                  <a:srgbClr val="000000"/>
                </a:solidFill>
                <a:latin typeface="Gill Sans" charset="0"/>
                <a:ea typeface="ヒラギノ角ゴ ProN W3" charset="0"/>
                <a:cs typeface="ヒラギノ角ゴ ProN W3" charset="0"/>
                <a:sym typeface="Gill Sans" charset="0"/>
              </a:defRPr>
            </a:lvl3pPr>
            <a:lvl4pPr eaLnBrk="0" hangingPunct="0">
              <a:defRPr sz="5600">
                <a:solidFill>
                  <a:srgbClr val="000000"/>
                </a:solidFill>
                <a:latin typeface="Gill Sans" charset="0"/>
                <a:ea typeface="ヒラギノ角ゴ ProN W3" charset="0"/>
                <a:cs typeface="ヒラギノ角ゴ ProN W3" charset="0"/>
                <a:sym typeface="Gill Sans" charset="0"/>
              </a:defRPr>
            </a:lvl4pPr>
            <a:lvl5pPr eaLnBrk="0" hangingPunct="0">
              <a:defRPr sz="5600">
                <a:solidFill>
                  <a:srgbClr val="000000"/>
                </a:solidFill>
                <a:latin typeface="Gill Sans" charset="0"/>
                <a:ea typeface="ヒラギノ角ゴ ProN W3" charset="0"/>
                <a:cs typeface="ヒラギノ角ゴ ProN W3" charset="0"/>
                <a:sym typeface="Gill Sans" charset="0"/>
              </a:defRPr>
            </a:lvl5pPr>
            <a:lvl6pPr marL="4572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6pPr>
            <a:lvl7pPr marL="9144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7pPr>
            <a:lvl8pPr marL="13716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8pPr>
            <a:lvl9pPr marL="1828800" eaLnBrk="0" fontAlgn="base" hangingPunct="0">
              <a:spcBef>
                <a:spcPct val="0"/>
              </a:spcBef>
              <a:spcAft>
                <a:spcPct val="0"/>
              </a:spcAft>
              <a:defRPr sz="5600">
                <a:solidFill>
                  <a:srgbClr val="000000"/>
                </a:solidFill>
                <a:latin typeface="Gill Sans" charset="0"/>
                <a:ea typeface="ヒラギノ角ゴ ProN W3" charset="0"/>
                <a:cs typeface="ヒラギノ角ゴ ProN W3" charset="0"/>
                <a:sym typeface="Gill Sans" charset="0"/>
              </a:defRPr>
            </a:lvl9pPr>
          </a:lstStyle>
          <a:p>
            <a:pPr eaLnBrk="1" hangingPunct="1"/>
            <a:fld id="{A6A1562B-23AD-4F47-B889-DF06A35EB98D}" type="slidenum">
              <a:rPr lang="en-US" sz="2000">
                <a:solidFill>
                  <a:srgbClr val="878787"/>
                </a:solidFill>
                <a:latin typeface="Calibri" charset="0"/>
                <a:ea typeface="ＭＳ Ｐゴシック" charset="0"/>
                <a:cs typeface="ＭＳ Ｐゴシック" charset="0"/>
                <a:sym typeface="Calibri" charset="0"/>
              </a:rPr>
              <a:pPr eaLnBrk="1" hangingPunct="1"/>
              <a:t>9</a:t>
            </a:fld>
            <a:endParaRPr lang="en-US" sz="2000">
              <a:solidFill>
                <a:srgbClr val="878787"/>
              </a:solidFill>
              <a:latin typeface="Calibri" charset="0"/>
              <a:ea typeface="ＭＳ Ｐゴシック" charset="0"/>
              <a:cs typeface="ＭＳ Ｐゴシック" charset="0"/>
              <a:sym typeface="Calibri" charset="0"/>
            </a:endParaRPr>
          </a:p>
        </p:txBody>
      </p:sp>
      <p:sp>
        <p:nvSpPr>
          <p:cNvPr id="192515" name="Rectangle 1"/>
          <p:cNvSpPr>
            <a:spLocks noGrp="1" noChangeArrowheads="1"/>
          </p:cNvSpPr>
          <p:nvPr>
            <p:ph type="title"/>
          </p:nvPr>
        </p:nvSpPr>
        <p:spPr/>
        <p:txBody>
          <a:bodyPr/>
          <a:lstStyle/>
          <a:p>
            <a:pPr eaLnBrk="1" hangingPunct="1"/>
            <a:r>
              <a:rPr lang="en-US">
                <a:latin typeface="Calibri" charset="0"/>
                <a:ea typeface="ヒラギノ角ゴ ProN W3" charset="0"/>
                <a:cs typeface="ヒラギノ角ゴ ProN W3" charset="0"/>
              </a:rPr>
              <a:t>competence</a:t>
            </a:r>
          </a:p>
        </p:txBody>
      </p:sp>
      <p:pic>
        <p:nvPicPr>
          <p:cNvPr id="19251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33800" y="2997200"/>
            <a:ext cx="5537200" cy="952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pic>
    </p:spTree>
  </p:cSld>
  <p:clrMapOvr>
    <a:masterClrMapping/>
  </p:clrMapOvr>
  <p:transition xmlns:p14="http://schemas.microsoft.com/office/powerpoint/2010/mai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a:themeElements>
    <a:clrScheme name="">
      <a:dk1>
        <a:srgbClr val="000000"/>
      </a:dk1>
      <a:lt1>
        <a:srgbClr val="FFFFFF"/>
      </a:lt1>
      <a:dk2>
        <a:srgbClr val="000000"/>
      </a:dk2>
      <a:lt2>
        <a:srgbClr val="808080"/>
      </a:lt2>
      <a:accent1>
        <a:srgbClr val="000000"/>
      </a:accent1>
      <a:accent2>
        <a:srgbClr val="333399"/>
      </a:accent2>
      <a:accent3>
        <a:srgbClr val="FFFFFF"/>
      </a:accent3>
      <a:accent4>
        <a:srgbClr val="000000"/>
      </a:accent4>
      <a:accent5>
        <a:srgbClr val="AAAAAA"/>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 Title and Content copy 3">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Default - Title and Content copy 3">
      <a:majorFont>
        <a:latin typeface="Calibri"/>
        <a:ea typeface="ヒラギノ角ゴ ProN W3"/>
        <a:cs typeface="ヒラギノ角ゴ ProN W3"/>
      </a:majorFont>
      <a:minorFont>
        <a:latin typeface="Calibri"/>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Default - Title and Content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6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186</TotalTime>
  <Pages>0</Pages>
  <Words>777</Words>
  <Characters>0</Characters>
  <Application>Microsoft Macintosh PowerPoint</Application>
  <PresentationFormat>Custom</PresentationFormat>
  <Lines>0</Lines>
  <Paragraphs>137</Paragraphs>
  <Slides>28</Slides>
  <Notes>6</Notes>
  <HiddenSlides>0</HiddenSlides>
  <MMClips>0</MMClips>
  <ScaleCrop>false</ScaleCrop>
  <HeadingPairs>
    <vt:vector size="4" baseType="variant">
      <vt:variant>
        <vt:lpstr>Theme</vt:lpstr>
      </vt:variant>
      <vt:variant>
        <vt:i4>15</vt:i4>
      </vt:variant>
      <vt:variant>
        <vt:lpstr>Slide Titles</vt:lpstr>
      </vt:variant>
      <vt:variant>
        <vt:i4>28</vt:i4>
      </vt:variant>
    </vt:vector>
  </HeadingPairs>
  <TitlesOfParts>
    <vt:vector size="43" baseType="lpstr">
      <vt:lpstr>Title &amp; Subtitle</vt:lpstr>
      <vt:lpstr>Title &amp; Bullets</vt:lpstr>
      <vt:lpstr>Default - Title and Content copy 3</vt:lpstr>
      <vt:lpstr>Bullets</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Title - Center</vt:lpstr>
      <vt:lpstr>"Open and Closed" Getting the mix right. Who gets to Decide?? </vt:lpstr>
      <vt:lpstr>Nurturing openness in the classroom</vt:lpstr>
      <vt:lpstr>Who decides?</vt:lpstr>
      <vt:lpstr>Forced closure</vt:lpstr>
      <vt:lpstr>Forced disclosure</vt:lpstr>
      <vt:lpstr>preconditions for intrinsic motivation</vt:lpstr>
      <vt:lpstr>control</vt:lpstr>
      <vt:lpstr>PowerPoint Presentation</vt:lpstr>
      <vt:lpstr>competence</vt:lpstr>
      <vt:lpstr>PowerPoint Presentation</vt:lpstr>
      <vt:lpstr>connectedness</vt:lpstr>
      <vt:lpstr>PowerPoint Presentation</vt:lpstr>
      <vt:lpstr>coherence</vt:lpstr>
      <vt:lpstr>6 cooperative freedoms</vt:lpstr>
      <vt:lpstr>PowerPoint Presentation</vt:lpstr>
      <vt:lpstr>PowerPoint Presentation</vt:lpstr>
      <vt:lpstr>Controlled disclosure</vt:lpstr>
      <vt:lpstr>The Landing</vt:lpstr>
      <vt:lpstr>Enduring Course Archives</vt:lpstr>
      <vt:lpstr>PowerPoint Presentation</vt:lpstr>
      <vt:lpstr>Trolls and other monsters</vt:lpstr>
      <vt:lpstr>It Isn’t Open until it is licensed for use. </vt:lpstr>
      <vt:lpstr>PowerPoint Presentation</vt:lpstr>
      <vt:lpstr>PowerPoint Presentation</vt:lpstr>
      <vt:lpstr>PowerPoint Presentation</vt:lpstr>
      <vt:lpstr>Opening and closing doors</vt:lpstr>
      <vt:lpstr>Fences with holes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and Closed" Getting the mix right. Who gets to Decide?? </dc:title>
  <dc:subject/>
  <dc:creator/>
  <cp:keywords/>
  <dc:description/>
  <cp:lastModifiedBy>Jon Dron</cp:lastModifiedBy>
  <cp:revision>17</cp:revision>
  <dcterms:created xsi:type="dcterms:W3CDTF">2012-10-23T16:47:46Z</dcterms:created>
  <dcterms:modified xsi:type="dcterms:W3CDTF">2012-10-24T16:58:27Z</dcterms:modified>
</cp:coreProperties>
</file>