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01.jpg" descr="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10.jpg" descr="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11.jpg" descr="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12.jpg" descr="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13.jpg" descr="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14.jpg" descr="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15.jpg" descr="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16.jpg" descr="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7.jpg" descr="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18.jpg" descr="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19.jpg" descr="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02.jpg" descr="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20.jpg" descr="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21.jpg" descr="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22.jpg" descr="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23.jpg" descr="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24.jpg" descr="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25.jpg" descr="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26.jpg" descr="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27.jpg" descr="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28.jpg" descr="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29.jpg" descr="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03.jpg" descr="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30.jpg" descr="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04.jpg" descr="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05.jpg" descr="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06.jpg" descr="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07.jpg" descr="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08.jpg" descr="0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09.jpg" descr="0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