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handoutMasterIdLst>
    <p:handoutMasterId r:id="rId14"/>
  </p:handoutMasterIdLst>
  <p:sldIdLst>
    <p:sldId id="256" r:id="rId2"/>
    <p:sldId id="336" r:id="rId3"/>
    <p:sldId id="332" r:id="rId4"/>
    <p:sldId id="299" r:id="rId5"/>
    <p:sldId id="333" r:id="rId6"/>
    <p:sldId id="337" r:id="rId7"/>
    <p:sldId id="338" r:id="rId8"/>
    <p:sldId id="335" r:id="rId9"/>
    <p:sldId id="334" r:id="rId10"/>
    <p:sldId id="312" r:id="rId11"/>
    <p:sldId id="339" r:id="rId12"/>
  </p:sldIdLst>
  <p:sldSz cx="9144000" cy="6858000" type="screen4x3"/>
  <p:notesSz cx="6858000" cy="9144000"/>
  <p:defaultTextStyle>
    <a:defPPr>
      <a:defRPr lang="en-US"/>
    </a:defPPr>
    <a:lvl1pPr marL="0" algn="l" defTabSz="492223" rtl="0" eaLnBrk="1" latinLnBrk="0" hangingPunct="1">
      <a:defRPr sz="1953" kern="1200">
        <a:solidFill>
          <a:schemeClr val="tx1"/>
        </a:solidFill>
        <a:latin typeface="+mn-lt"/>
        <a:ea typeface="+mn-ea"/>
        <a:cs typeface="+mn-cs"/>
      </a:defRPr>
    </a:lvl1pPr>
    <a:lvl2pPr marL="492223" algn="l" defTabSz="492223" rtl="0" eaLnBrk="1" latinLnBrk="0" hangingPunct="1">
      <a:defRPr sz="1953" kern="1200">
        <a:solidFill>
          <a:schemeClr val="tx1"/>
        </a:solidFill>
        <a:latin typeface="+mn-lt"/>
        <a:ea typeface="+mn-ea"/>
        <a:cs typeface="+mn-cs"/>
      </a:defRPr>
    </a:lvl2pPr>
    <a:lvl3pPr marL="984449" algn="l" defTabSz="492223" rtl="0" eaLnBrk="1" latinLnBrk="0" hangingPunct="1">
      <a:defRPr sz="1953" kern="1200">
        <a:solidFill>
          <a:schemeClr val="tx1"/>
        </a:solidFill>
        <a:latin typeface="+mn-lt"/>
        <a:ea typeface="+mn-ea"/>
        <a:cs typeface="+mn-cs"/>
      </a:defRPr>
    </a:lvl3pPr>
    <a:lvl4pPr marL="1476672" algn="l" defTabSz="492223" rtl="0" eaLnBrk="1" latinLnBrk="0" hangingPunct="1">
      <a:defRPr sz="1953" kern="1200">
        <a:solidFill>
          <a:schemeClr val="tx1"/>
        </a:solidFill>
        <a:latin typeface="+mn-lt"/>
        <a:ea typeface="+mn-ea"/>
        <a:cs typeface="+mn-cs"/>
      </a:defRPr>
    </a:lvl4pPr>
    <a:lvl5pPr marL="1968897" algn="l" defTabSz="492223" rtl="0" eaLnBrk="1" latinLnBrk="0" hangingPunct="1">
      <a:defRPr sz="1953" kern="1200">
        <a:solidFill>
          <a:schemeClr val="tx1"/>
        </a:solidFill>
        <a:latin typeface="+mn-lt"/>
        <a:ea typeface="+mn-ea"/>
        <a:cs typeface="+mn-cs"/>
      </a:defRPr>
    </a:lvl5pPr>
    <a:lvl6pPr marL="2461121" algn="l" defTabSz="492223" rtl="0" eaLnBrk="1" latinLnBrk="0" hangingPunct="1">
      <a:defRPr sz="1953" kern="1200">
        <a:solidFill>
          <a:schemeClr val="tx1"/>
        </a:solidFill>
        <a:latin typeface="+mn-lt"/>
        <a:ea typeface="+mn-ea"/>
        <a:cs typeface="+mn-cs"/>
      </a:defRPr>
    </a:lvl6pPr>
    <a:lvl7pPr marL="2953344" algn="l" defTabSz="492223" rtl="0" eaLnBrk="1" latinLnBrk="0" hangingPunct="1">
      <a:defRPr sz="1953" kern="1200">
        <a:solidFill>
          <a:schemeClr val="tx1"/>
        </a:solidFill>
        <a:latin typeface="+mn-lt"/>
        <a:ea typeface="+mn-ea"/>
        <a:cs typeface="+mn-cs"/>
      </a:defRPr>
    </a:lvl7pPr>
    <a:lvl8pPr marL="3445569" algn="l" defTabSz="492223" rtl="0" eaLnBrk="1" latinLnBrk="0" hangingPunct="1">
      <a:defRPr sz="1953" kern="1200">
        <a:solidFill>
          <a:schemeClr val="tx1"/>
        </a:solidFill>
        <a:latin typeface="+mn-lt"/>
        <a:ea typeface="+mn-ea"/>
        <a:cs typeface="+mn-cs"/>
      </a:defRPr>
    </a:lvl8pPr>
    <a:lvl9pPr marL="3937793" algn="l" defTabSz="492223" rtl="0" eaLnBrk="1" latinLnBrk="0" hangingPunct="1">
      <a:defRPr sz="195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B02A"/>
    <a:srgbClr val="267A52"/>
    <a:srgbClr val="00673E"/>
    <a:srgbClr val="006643"/>
    <a:srgbClr val="589278"/>
    <a:srgbClr val="7AC14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69" autoAdjust="0"/>
    <p:restoredTop sz="94607" autoAdjust="0"/>
  </p:normalViewPr>
  <p:slideViewPr>
    <p:cSldViewPr snapToGrid="0" snapToObjects="1">
      <p:cViewPr varScale="1">
        <p:scale>
          <a:sx n="124" d="100"/>
          <a:sy n="124" d="100"/>
        </p:scale>
        <p:origin x="2048" y="168"/>
      </p:cViewPr>
      <p:guideLst>
        <p:guide orient="horz" pos="2160"/>
        <p:guide pos="2880"/>
      </p:guideLst>
    </p:cSldViewPr>
  </p:slideViewPr>
  <p:outlineViewPr>
    <p:cViewPr>
      <p:scale>
        <a:sx n="33" d="100"/>
        <a:sy n="33" d="100"/>
      </p:scale>
      <p:origin x="0" y="538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0ACBB2-8AD1-C74F-93A4-5A33C2919277}" type="doc">
      <dgm:prSet loTypeId="urn:microsoft.com/office/officeart/2005/8/layout/venn1" loCatId="" qsTypeId="urn:microsoft.com/office/officeart/2005/8/quickstyle/simple4" qsCatId="simple" csTypeId="urn:microsoft.com/office/officeart/2005/8/colors/accent1_2" csCatId="accent1" phldr="1"/>
      <dgm:spPr/>
    </dgm:pt>
    <dgm:pt modelId="{C1204976-00D0-0941-9B94-93A9586FF08E}">
      <dgm:prSet phldrT="[Text]"/>
      <dgm:spPr/>
      <dgm:t>
        <a:bodyPr/>
        <a:lstStyle/>
        <a:p>
          <a:r>
            <a:rPr lang="en-CA" dirty="0" smtClean="0"/>
            <a:t>Survey</a:t>
          </a:r>
          <a:endParaRPr lang="en-CA" dirty="0"/>
        </a:p>
      </dgm:t>
    </dgm:pt>
    <dgm:pt modelId="{B155DD8E-D095-1047-BC22-72D2171035D3}" type="parTrans" cxnId="{97A4094D-4D72-D049-9A29-2E10AB1CEDEE}">
      <dgm:prSet/>
      <dgm:spPr/>
      <dgm:t>
        <a:bodyPr/>
        <a:lstStyle/>
        <a:p>
          <a:endParaRPr lang="en-CA"/>
        </a:p>
      </dgm:t>
    </dgm:pt>
    <dgm:pt modelId="{B04EE219-6B4C-4646-BF2F-6A9EFDAAD1E4}" type="sibTrans" cxnId="{97A4094D-4D72-D049-9A29-2E10AB1CEDEE}">
      <dgm:prSet/>
      <dgm:spPr/>
      <dgm:t>
        <a:bodyPr/>
        <a:lstStyle/>
        <a:p>
          <a:endParaRPr lang="en-CA"/>
        </a:p>
      </dgm:t>
    </dgm:pt>
    <dgm:pt modelId="{F713B6CD-96B3-134E-9B63-66080EE61050}">
      <dgm:prSet phldrT="[Text]"/>
      <dgm:spPr/>
      <dgm:t>
        <a:bodyPr/>
        <a:lstStyle/>
        <a:p>
          <a:r>
            <a:rPr lang="en-CA" dirty="0" smtClean="0"/>
            <a:t>Focus Groups</a:t>
          </a:r>
          <a:endParaRPr lang="en-CA" dirty="0"/>
        </a:p>
      </dgm:t>
    </dgm:pt>
    <dgm:pt modelId="{6CB3C1FD-5CA8-6B49-BC3D-CCBE6C5F3AE3}" type="parTrans" cxnId="{0332AF09-5DE0-FF44-B916-FFB38CC4C4A8}">
      <dgm:prSet/>
      <dgm:spPr/>
      <dgm:t>
        <a:bodyPr/>
        <a:lstStyle/>
        <a:p>
          <a:endParaRPr lang="en-CA"/>
        </a:p>
      </dgm:t>
    </dgm:pt>
    <dgm:pt modelId="{00474E69-C8FA-EF4E-B427-2E0F0845298E}" type="sibTrans" cxnId="{0332AF09-5DE0-FF44-B916-FFB38CC4C4A8}">
      <dgm:prSet/>
      <dgm:spPr/>
      <dgm:t>
        <a:bodyPr/>
        <a:lstStyle/>
        <a:p>
          <a:endParaRPr lang="en-CA"/>
        </a:p>
      </dgm:t>
    </dgm:pt>
    <dgm:pt modelId="{CE8EED99-6020-9A4D-B6D3-1DCABDA04B8E}">
      <dgm:prSet phldrT="[Text]"/>
      <dgm:spPr/>
      <dgm:t>
        <a:bodyPr/>
        <a:lstStyle/>
        <a:p>
          <a:r>
            <a:rPr lang="en-CA" dirty="0" smtClean="0"/>
            <a:t>Interviews</a:t>
          </a:r>
          <a:endParaRPr lang="en-CA" dirty="0"/>
        </a:p>
      </dgm:t>
    </dgm:pt>
    <dgm:pt modelId="{F9A154D9-A3E8-F04D-B7D9-5C309BBBC119}" type="sibTrans" cxnId="{1F692B07-7564-9B4D-A95A-3E1A0C146610}">
      <dgm:prSet/>
      <dgm:spPr/>
      <dgm:t>
        <a:bodyPr/>
        <a:lstStyle/>
        <a:p>
          <a:endParaRPr lang="en-CA"/>
        </a:p>
      </dgm:t>
    </dgm:pt>
    <dgm:pt modelId="{2220332E-7182-7F49-9989-EF6F523900CB}" type="parTrans" cxnId="{1F692B07-7564-9B4D-A95A-3E1A0C146610}">
      <dgm:prSet/>
      <dgm:spPr/>
      <dgm:t>
        <a:bodyPr/>
        <a:lstStyle/>
        <a:p>
          <a:endParaRPr lang="en-CA"/>
        </a:p>
      </dgm:t>
    </dgm:pt>
    <dgm:pt modelId="{8C363236-2992-6947-B567-C3586F841F18}" type="pres">
      <dgm:prSet presAssocID="{C20ACBB2-8AD1-C74F-93A4-5A33C2919277}" presName="compositeShape" presStyleCnt="0">
        <dgm:presLayoutVars>
          <dgm:chMax val="7"/>
          <dgm:dir/>
          <dgm:resizeHandles val="exact"/>
        </dgm:presLayoutVars>
      </dgm:prSet>
      <dgm:spPr/>
    </dgm:pt>
    <dgm:pt modelId="{0C040D97-8CE6-7E4A-80B1-85E9F0575274}" type="pres">
      <dgm:prSet presAssocID="{C1204976-00D0-0941-9B94-93A9586FF08E}" presName="circ1" presStyleLbl="vennNode1" presStyleIdx="0" presStyleCnt="3"/>
      <dgm:spPr/>
      <dgm:t>
        <a:bodyPr/>
        <a:lstStyle/>
        <a:p>
          <a:endParaRPr lang="en-US"/>
        </a:p>
      </dgm:t>
    </dgm:pt>
    <dgm:pt modelId="{6489F172-4280-7C41-BA18-3BBD2668281E}" type="pres">
      <dgm:prSet presAssocID="{C1204976-00D0-0941-9B94-93A9586FF08E}" presName="circ1Tx" presStyleLbl="revTx" presStyleIdx="0" presStyleCnt="0">
        <dgm:presLayoutVars>
          <dgm:chMax val="0"/>
          <dgm:chPref val="0"/>
          <dgm:bulletEnabled val="1"/>
        </dgm:presLayoutVars>
      </dgm:prSet>
      <dgm:spPr/>
      <dgm:t>
        <a:bodyPr/>
        <a:lstStyle/>
        <a:p>
          <a:endParaRPr lang="en-US"/>
        </a:p>
      </dgm:t>
    </dgm:pt>
    <dgm:pt modelId="{044257F3-3EA6-4640-9C58-F06E3C2E5CF1}" type="pres">
      <dgm:prSet presAssocID="{CE8EED99-6020-9A4D-B6D3-1DCABDA04B8E}" presName="circ2" presStyleLbl="vennNode1" presStyleIdx="1" presStyleCnt="3"/>
      <dgm:spPr/>
      <dgm:t>
        <a:bodyPr/>
        <a:lstStyle/>
        <a:p>
          <a:endParaRPr lang="en-US"/>
        </a:p>
      </dgm:t>
    </dgm:pt>
    <dgm:pt modelId="{52573C2F-1183-ED43-87D0-40D9903AB233}" type="pres">
      <dgm:prSet presAssocID="{CE8EED99-6020-9A4D-B6D3-1DCABDA04B8E}" presName="circ2Tx" presStyleLbl="revTx" presStyleIdx="0" presStyleCnt="0">
        <dgm:presLayoutVars>
          <dgm:chMax val="0"/>
          <dgm:chPref val="0"/>
          <dgm:bulletEnabled val="1"/>
        </dgm:presLayoutVars>
      </dgm:prSet>
      <dgm:spPr/>
      <dgm:t>
        <a:bodyPr/>
        <a:lstStyle/>
        <a:p>
          <a:endParaRPr lang="en-US"/>
        </a:p>
      </dgm:t>
    </dgm:pt>
    <dgm:pt modelId="{7041C69D-699E-2E40-B4CA-035490B913C0}" type="pres">
      <dgm:prSet presAssocID="{F713B6CD-96B3-134E-9B63-66080EE61050}" presName="circ3" presStyleLbl="vennNode1" presStyleIdx="2" presStyleCnt="3"/>
      <dgm:spPr/>
      <dgm:t>
        <a:bodyPr/>
        <a:lstStyle/>
        <a:p>
          <a:endParaRPr lang="en-US"/>
        </a:p>
      </dgm:t>
    </dgm:pt>
    <dgm:pt modelId="{A28EE356-9361-B64E-AA8A-24829387FDBC}" type="pres">
      <dgm:prSet presAssocID="{F713B6CD-96B3-134E-9B63-66080EE61050}" presName="circ3Tx" presStyleLbl="revTx" presStyleIdx="0" presStyleCnt="0">
        <dgm:presLayoutVars>
          <dgm:chMax val="0"/>
          <dgm:chPref val="0"/>
          <dgm:bulletEnabled val="1"/>
        </dgm:presLayoutVars>
      </dgm:prSet>
      <dgm:spPr/>
      <dgm:t>
        <a:bodyPr/>
        <a:lstStyle/>
        <a:p>
          <a:endParaRPr lang="en-US"/>
        </a:p>
      </dgm:t>
    </dgm:pt>
  </dgm:ptLst>
  <dgm:cxnLst>
    <dgm:cxn modelId="{28F5B93D-354C-4A94-A8AD-E2EA010C0308}" type="presOf" srcId="{CE8EED99-6020-9A4D-B6D3-1DCABDA04B8E}" destId="{52573C2F-1183-ED43-87D0-40D9903AB233}" srcOrd="1" destOrd="0" presId="urn:microsoft.com/office/officeart/2005/8/layout/venn1"/>
    <dgm:cxn modelId="{76AF9F0A-FE4F-4652-9531-720A7A84B545}" type="presOf" srcId="{F713B6CD-96B3-134E-9B63-66080EE61050}" destId="{7041C69D-699E-2E40-B4CA-035490B913C0}" srcOrd="0" destOrd="0" presId="urn:microsoft.com/office/officeart/2005/8/layout/venn1"/>
    <dgm:cxn modelId="{ECF863C2-67DB-4D3F-9ADE-124A4655EAE3}" type="presOf" srcId="{C20ACBB2-8AD1-C74F-93A4-5A33C2919277}" destId="{8C363236-2992-6947-B567-C3586F841F18}" srcOrd="0" destOrd="0" presId="urn:microsoft.com/office/officeart/2005/8/layout/venn1"/>
    <dgm:cxn modelId="{0332AF09-5DE0-FF44-B916-FFB38CC4C4A8}" srcId="{C20ACBB2-8AD1-C74F-93A4-5A33C2919277}" destId="{F713B6CD-96B3-134E-9B63-66080EE61050}" srcOrd="2" destOrd="0" parTransId="{6CB3C1FD-5CA8-6B49-BC3D-CCBE6C5F3AE3}" sibTransId="{00474E69-C8FA-EF4E-B427-2E0F0845298E}"/>
    <dgm:cxn modelId="{8F564C50-2D57-4B3D-9CED-5E490546ABCE}" type="presOf" srcId="{F713B6CD-96B3-134E-9B63-66080EE61050}" destId="{A28EE356-9361-B64E-AA8A-24829387FDBC}" srcOrd="1" destOrd="0" presId="urn:microsoft.com/office/officeart/2005/8/layout/venn1"/>
    <dgm:cxn modelId="{D55DEFE0-7740-47D1-BDB3-40012F10871F}" type="presOf" srcId="{C1204976-00D0-0941-9B94-93A9586FF08E}" destId="{6489F172-4280-7C41-BA18-3BBD2668281E}" srcOrd="1" destOrd="0" presId="urn:microsoft.com/office/officeart/2005/8/layout/venn1"/>
    <dgm:cxn modelId="{97A4094D-4D72-D049-9A29-2E10AB1CEDEE}" srcId="{C20ACBB2-8AD1-C74F-93A4-5A33C2919277}" destId="{C1204976-00D0-0941-9B94-93A9586FF08E}" srcOrd="0" destOrd="0" parTransId="{B155DD8E-D095-1047-BC22-72D2171035D3}" sibTransId="{B04EE219-6B4C-4646-BF2F-6A9EFDAAD1E4}"/>
    <dgm:cxn modelId="{1F692B07-7564-9B4D-A95A-3E1A0C146610}" srcId="{C20ACBB2-8AD1-C74F-93A4-5A33C2919277}" destId="{CE8EED99-6020-9A4D-B6D3-1DCABDA04B8E}" srcOrd="1" destOrd="0" parTransId="{2220332E-7182-7F49-9989-EF6F523900CB}" sibTransId="{F9A154D9-A3E8-F04D-B7D9-5C309BBBC119}"/>
    <dgm:cxn modelId="{0C5989F3-FD0E-45E0-8079-F3EBE7316CFD}" type="presOf" srcId="{CE8EED99-6020-9A4D-B6D3-1DCABDA04B8E}" destId="{044257F3-3EA6-4640-9C58-F06E3C2E5CF1}" srcOrd="0" destOrd="0" presId="urn:microsoft.com/office/officeart/2005/8/layout/venn1"/>
    <dgm:cxn modelId="{D1E48E4A-34C3-42AA-96FD-090070DEA856}" type="presOf" srcId="{C1204976-00D0-0941-9B94-93A9586FF08E}" destId="{0C040D97-8CE6-7E4A-80B1-85E9F0575274}" srcOrd="0" destOrd="0" presId="urn:microsoft.com/office/officeart/2005/8/layout/venn1"/>
    <dgm:cxn modelId="{510F3A3F-A14A-4F47-BFCA-C66E62DC4CF5}" type="presParOf" srcId="{8C363236-2992-6947-B567-C3586F841F18}" destId="{0C040D97-8CE6-7E4A-80B1-85E9F0575274}" srcOrd="0" destOrd="0" presId="urn:microsoft.com/office/officeart/2005/8/layout/venn1"/>
    <dgm:cxn modelId="{4977A2E5-E5DD-4FB5-8F8F-7DA93C56E181}" type="presParOf" srcId="{8C363236-2992-6947-B567-C3586F841F18}" destId="{6489F172-4280-7C41-BA18-3BBD2668281E}" srcOrd="1" destOrd="0" presId="urn:microsoft.com/office/officeart/2005/8/layout/venn1"/>
    <dgm:cxn modelId="{DB2985C8-7F6F-413D-8424-AC4D66507405}" type="presParOf" srcId="{8C363236-2992-6947-B567-C3586F841F18}" destId="{044257F3-3EA6-4640-9C58-F06E3C2E5CF1}" srcOrd="2" destOrd="0" presId="urn:microsoft.com/office/officeart/2005/8/layout/venn1"/>
    <dgm:cxn modelId="{6C4DA156-065C-4D3E-99D0-3625B8FA1EED}" type="presParOf" srcId="{8C363236-2992-6947-B567-C3586F841F18}" destId="{52573C2F-1183-ED43-87D0-40D9903AB233}" srcOrd="3" destOrd="0" presId="urn:microsoft.com/office/officeart/2005/8/layout/venn1"/>
    <dgm:cxn modelId="{6C1CBCBE-9564-4D01-82E5-7509ADDD873D}" type="presParOf" srcId="{8C363236-2992-6947-B567-C3586F841F18}" destId="{7041C69D-699E-2E40-B4CA-035490B913C0}" srcOrd="4" destOrd="0" presId="urn:microsoft.com/office/officeart/2005/8/layout/venn1"/>
    <dgm:cxn modelId="{C0069436-9238-4D50-902C-2D70B8E0D32F}" type="presParOf" srcId="{8C363236-2992-6947-B567-C3586F841F18}" destId="{A28EE356-9361-B64E-AA8A-24829387FDBC}"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040D97-8CE6-7E4A-80B1-85E9F0575274}">
      <dsp:nvSpPr>
        <dsp:cNvPr id="0" name=""/>
        <dsp:cNvSpPr/>
      </dsp:nvSpPr>
      <dsp:spPr>
        <a:xfrm>
          <a:off x="684601" y="32816"/>
          <a:ext cx="1575189" cy="1575189"/>
        </a:xfrm>
        <a:prstGeom prst="ellipse">
          <a:avLst/>
        </a:prstGeom>
        <a:gradFill rotWithShape="0">
          <a:gsLst>
            <a:gs pos="0">
              <a:schemeClr val="accent1">
                <a:alpha val="50000"/>
                <a:hueOff val="0"/>
                <a:satOff val="0"/>
                <a:lumOff val="0"/>
                <a:alphaOff val="0"/>
                <a:tint val="100000"/>
                <a:shade val="100000"/>
                <a:satMod val="130000"/>
              </a:schemeClr>
            </a:gs>
            <a:gs pos="100000">
              <a:schemeClr val="accent1">
                <a:alpha val="50000"/>
                <a:hueOff val="0"/>
                <a:satOff val="0"/>
                <a:lumOff val="0"/>
                <a:alphaOff val="0"/>
                <a:tint val="50000"/>
                <a:shade val="100000"/>
                <a:satMod val="350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CA" sz="1600" kern="1200" dirty="0" smtClean="0"/>
            <a:t>Survey</a:t>
          </a:r>
          <a:endParaRPr lang="en-CA" sz="1600" kern="1200" dirty="0"/>
        </a:p>
      </dsp:txBody>
      <dsp:txXfrm>
        <a:off x="894626" y="308474"/>
        <a:ext cx="1155139" cy="708835"/>
      </dsp:txXfrm>
    </dsp:sp>
    <dsp:sp modelId="{044257F3-3EA6-4640-9C58-F06E3C2E5CF1}">
      <dsp:nvSpPr>
        <dsp:cNvPr id="0" name=""/>
        <dsp:cNvSpPr/>
      </dsp:nvSpPr>
      <dsp:spPr>
        <a:xfrm>
          <a:off x="1252982" y="1017309"/>
          <a:ext cx="1575189" cy="1575189"/>
        </a:xfrm>
        <a:prstGeom prst="ellipse">
          <a:avLst/>
        </a:prstGeom>
        <a:gradFill rotWithShape="0">
          <a:gsLst>
            <a:gs pos="0">
              <a:schemeClr val="accent1">
                <a:alpha val="50000"/>
                <a:hueOff val="0"/>
                <a:satOff val="0"/>
                <a:lumOff val="0"/>
                <a:alphaOff val="0"/>
                <a:tint val="100000"/>
                <a:shade val="100000"/>
                <a:satMod val="130000"/>
              </a:schemeClr>
            </a:gs>
            <a:gs pos="100000">
              <a:schemeClr val="accent1">
                <a:alpha val="50000"/>
                <a:hueOff val="0"/>
                <a:satOff val="0"/>
                <a:lumOff val="0"/>
                <a:alphaOff val="0"/>
                <a:tint val="50000"/>
                <a:shade val="100000"/>
                <a:satMod val="350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CA" sz="1600" kern="1200" dirty="0" smtClean="0"/>
            <a:t>Interviews</a:t>
          </a:r>
          <a:endParaRPr lang="en-CA" sz="1600" kern="1200" dirty="0"/>
        </a:p>
      </dsp:txBody>
      <dsp:txXfrm>
        <a:off x="1734728" y="1424233"/>
        <a:ext cx="945113" cy="866354"/>
      </dsp:txXfrm>
    </dsp:sp>
    <dsp:sp modelId="{7041C69D-699E-2E40-B4CA-035490B913C0}">
      <dsp:nvSpPr>
        <dsp:cNvPr id="0" name=""/>
        <dsp:cNvSpPr/>
      </dsp:nvSpPr>
      <dsp:spPr>
        <a:xfrm>
          <a:off x="116220" y="1017309"/>
          <a:ext cx="1575189" cy="1575189"/>
        </a:xfrm>
        <a:prstGeom prst="ellipse">
          <a:avLst/>
        </a:prstGeom>
        <a:gradFill rotWithShape="0">
          <a:gsLst>
            <a:gs pos="0">
              <a:schemeClr val="accent1">
                <a:alpha val="50000"/>
                <a:hueOff val="0"/>
                <a:satOff val="0"/>
                <a:lumOff val="0"/>
                <a:alphaOff val="0"/>
                <a:tint val="100000"/>
                <a:shade val="100000"/>
                <a:satMod val="130000"/>
              </a:schemeClr>
            </a:gs>
            <a:gs pos="100000">
              <a:schemeClr val="accent1">
                <a:alpha val="50000"/>
                <a:hueOff val="0"/>
                <a:satOff val="0"/>
                <a:lumOff val="0"/>
                <a:alphaOff val="0"/>
                <a:tint val="50000"/>
                <a:shade val="100000"/>
                <a:satMod val="350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CA" sz="1600" kern="1200" dirty="0" smtClean="0"/>
            <a:t>Focus Groups</a:t>
          </a:r>
          <a:endParaRPr lang="en-CA" sz="1600" kern="1200" dirty="0"/>
        </a:p>
      </dsp:txBody>
      <dsp:txXfrm>
        <a:off x="264551" y="1424233"/>
        <a:ext cx="945113" cy="86635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D678AF4-5E64-AC4C-BB17-179E924E563F}" type="datetimeFigureOut">
              <a:rPr lang="en-US" smtClean="0"/>
              <a:t>11/1/17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BC6A53-3777-FA4B-999B-678D40C4B3AE}" type="slidenum">
              <a:rPr lang="en-US" smtClean="0"/>
              <a:t>‹#›</a:t>
            </a:fld>
            <a:endParaRPr lang="en-US"/>
          </a:p>
        </p:txBody>
      </p:sp>
    </p:spTree>
    <p:extLst>
      <p:ext uri="{BB962C8B-B14F-4D97-AF65-F5344CB8AC3E}">
        <p14:creationId xmlns:p14="http://schemas.microsoft.com/office/powerpoint/2010/main" val="33504137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BA0A7F-40AB-B84E-BA8C-8861397EF456}" type="datetimeFigureOut">
              <a:rPr lang="en-US" smtClean="0"/>
              <a:t>11/1/17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B51CE3-F1EC-6B4D-8B6D-86D363C89BAA}" type="slidenum">
              <a:rPr lang="en-US" smtClean="0"/>
              <a:t>‹#›</a:t>
            </a:fld>
            <a:endParaRPr lang="en-US"/>
          </a:p>
        </p:txBody>
      </p:sp>
    </p:spTree>
    <p:extLst>
      <p:ext uri="{BB962C8B-B14F-4D97-AF65-F5344CB8AC3E}">
        <p14:creationId xmlns:p14="http://schemas.microsoft.com/office/powerpoint/2010/main" val="3901875955"/>
      </p:ext>
    </p:extLst>
  </p:cSld>
  <p:clrMap bg1="lt1" tx1="dk1" bg2="lt2" tx2="dk2" accent1="accent1" accent2="accent2" accent3="accent3" accent4="accent4" accent5="accent5" accent6="accent6" hlink="hlink" folHlink="folHlink"/>
  <p:hf hdr="0" ftr="0" dt="0"/>
  <p:notesStyle>
    <a:lvl1pPr marL="0" algn="l" defTabSz="492223" rtl="0" eaLnBrk="1" latinLnBrk="0" hangingPunct="1">
      <a:defRPr sz="1323" kern="1200">
        <a:solidFill>
          <a:schemeClr val="tx1"/>
        </a:solidFill>
        <a:latin typeface="+mn-lt"/>
        <a:ea typeface="+mn-ea"/>
        <a:cs typeface="+mn-cs"/>
      </a:defRPr>
    </a:lvl1pPr>
    <a:lvl2pPr marL="492223" algn="l" defTabSz="492223" rtl="0" eaLnBrk="1" latinLnBrk="0" hangingPunct="1">
      <a:defRPr sz="1323" kern="1200">
        <a:solidFill>
          <a:schemeClr val="tx1"/>
        </a:solidFill>
        <a:latin typeface="+mn-lt"/>
        <a:ea typeface="+mn-ea"/>
        <a:cs typeface="+mn-cs"/>
      </a:defRPr>
    </a:lvl2pPr>
    <a:lvl3pPr marL="984449" algn="l" defTabSz="492223" rtl="0" eaLnBrk="1" latinLnBrk="0" hangingPunct="1">
      <a:defRPr sz="1323" kern="1200">
        <a:solidFill>
          <a:schemeClr val="tx1"/>
        </a:solidFill>
        <a:latin typeface="+mn-lt"/>
        <a:ea typeface="+mn-ea"/>
        <a:cs typeface="+mn-cs"/>
      </a:defRPr>
    </a:lvl3pPr>
    <a:lvl4pPr marL="1476672" algn="l" defTabSz="492223" rtl="0" eaLnBrk="1" latinLnBrk="0" hangingPunct="1">
      <a:defRPr sz="1323" kern="1200">
        <a:solidFill>
          <a:schemeClr val="tx1"/>
        </a:solidFill>
        <a:latin typeface="+mn-lt"/>
        <a:ea typeface="+mn-ea"/>
        <a:cs typeface="+mn-cs"/>
      </a:defRPr>
    </a:lvl4pPr>
    <a:lvl5pPr marL="1968897" algn="l" defTabSz="492223" rtl="0" eaLnBrk="1" latinLnBrk="0" hangingPunct="1">
      <a:defRPr sz="1323" kern="1200">
        <a:solidFill>
          <a:schemeClr val="tx1"/>
        </a:solidFill>
        <a:latin typeface="+mn-lt"/>
        <a:ea typeface="+mn-ea"/>
        <a:cs typeface="+mn-cs"/>
      </a:defRPr>
    </a:lvl5pPr>
    <a:lvl6pPr marL="2461121" algn="l" defTabSz="492223" rtl="0" eaLnBrk="1" latinLnBrk="0" hangingPunct="1">
      <a:defRPr sz="1323" kern="1200">
        <a:solidFill>
          <a:schemeClr val="tx1"/>
        </a:solidFill>
        <a:latin typeface="+mn-lt"/>
        <a:ea typeface="+mn-ea"/>
        <a:cs typeface="+mn-cs"/>
      </a:defRPr>
    </a:lvl6pPr>
    <a:lvl7pPr marL="2953344" algn="l" defTabSz="492223" rtl="0" eaLnBrk="1" latinLnBrk="0" hangingPunct="1">
      <a:defRPr sz="1323" kern="1200">
        <a:solidFill>
          <a:schemeClr val="tx1"/>
        </a:solidFill>
        <a:latin typeface="+mn-lt"/>
        <a:ea typeface="+mn-ea"/>
        <a:cs typeface="+mn-cs"/>
      </a:defRPr>
    </a:lvl7pPr>
    <a:lvl8pPr marL="3445569" algn="l" defTabSz="492223" rtl="0" eaLnBrk="1" latinLnBrk="0" hangingPunct="1">
      <a:defRPr sz="1323" kern="1200">
        <a:solidFill>
          <a:schemeClr val="tx1"/>
        </a:solidFill>
        <a:latin typeface="+mn-lt"/>
        <a:ea typeface="+mn-ea"/>
        <a:cs typeface="+mn-cs"/>
      </a:defRPr>
    </a:lvl8pPr>
    <a:lvl9pPr marL="3937793" algn="l" defTabSz="492223" rtl="0" eaLnBrk="1" latinLnBrk="0" hangingPunct="1">
      <a:defRPr sz="13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600964-B5C1-374D-8CBD-26DECFC3222A}" type="slidenum">
              <a:rPr lang="en-US" smtClean="0"/>
              <a:pPr/>
              <a:t>3</a:t>
            </a:fld>
            <a:endParaRPr lang="en-US"/>
          </a:p>
        </p:txBody>
      </p:sp>
    </p:spTree>
    <p:extLst>
      <p:ext uri="{BB962C8B-B14F-4D97-AF65-F5344CB8AC3E}">
        <p14:creationId xmlns:p14="http://schemas.microsoft.com/office/powerpoint/2010/main" val="3539158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Quickly</a:t>
            </a:r>
            <a:r>
              <a:rPr lang="en-US" baseline="0" dirty="0" smtClean="0"/>
              <a:t> highlight similarities between participants’ use of language and definitions from the literature. Then make your two points (From a slide that I have removed) as per below.</a:t>
            </a:r>
          </a:p>
          <a:p>
            <a:endParaRPr lang="en-US" dirty="0" smtClean="0"/>
          </a:p>
          <a:p>
            <a:r>
              <a:rPr lang="en-US" b="1" dirty="0" smtClean="0"/>
              <a:t>Informal learning may not factor as a component in participants’ (formal learning) course design work and training as instructional designers</a:t>
            </a:r>
          </a:p>
          <a:p>
            <a:endParaRPr lang="en-US" b="1" dirty="0" smtClean="0"/>
          </a:p>
          <a:p>
            <a:r>
              <a:rPr lang="en-US" b="1" dirty="0" smtClean="0"/>
              <a:t>Reconsider the nature of informal learning discourse</a:t>
            </a:r>
          </a:p>
          <a:p>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4600964-B5C1-374D-8CBD-26DECFC3222A}" type="slidenum">
              <a:rPr lang="en-US" smtClean="0"/>
              <a:pPr/>
              <a:t>9</a:t>
            </a:fld>
            <a:endParaRPr lang="en-US"/>
          </a:p>
        </p:txBody>
      </p:sp>
    </p:spTree>
    <p:extLst>
      <p:ext uri="{BB962C8B-B14F-4D97-AF65-F5344CB8AC3E}">
        <p14:creationId xmlns:p14="http://schemas.microsoft.com/office/powerpoint/2010/main" val="14307967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4.emf"/></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4.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4.em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4.em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4.emf"/></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4.emf"/></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4.emf"/></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4.emf"/></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4.emf"/></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4.emf"/><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4.emf"/></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2.emf"/></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emf"/><Relationship Id="rId4" Type="http://schemas.openxmlformats.org/officeDocument/2006/relationships/image" Target="../media/image2.emf"/><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2.emf"/></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9.emf"/></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emf"/></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4.emf"/></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4.emf"/></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6.emf"/><Relationship Id="rId4" Type="http://schemas.openxmlformats.org/officeDocument/2006/relationships/image" Target="../media/image4.emf"/><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6.emf"/><Relationship Id="rId4" Type="http://schemas.openxmlformats.org/officeDocument/2006/relationships/image" Target="../media/image4.emf"/><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6.emf"/><Relationship Id="rId4" Type="http://schemas.openxmlformats.org/officeDocument/2006/relationships/image" Target="../media/image4.emf"/><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4.emf"/></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emf"/><Relationship Id="rId3" Type="http://schemas.openxmlformats.org/officeDocument/2006/relationships/image" Target="../media/image5.emf"/></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4.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4.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4.emf"/></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4.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4.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1" y="1287430"/>
            <a:ext cx="5411971" cy="1635518"/>
          </a:xfrm>
        </p:spPr>
        <p:txBody>
          <a:bodyPr anchor="b"/>
          <a:lstStyle>
            <a:lvl1pPr>
              <a:defRPr>
                <a:solidFill>
                  <a:schemeClr val="bg1"/>
                </a:solidFill>
              </a:defRPr>
            </a:lvl1pPr>
          </a:lstStyle>
          <a:p>
            <a:r>
              <a:rPr lang="en-CA" dirty="0" smtClean="0"/>
              <a:t>This is your presentation title</a:t>
            </a:r>
            <a:endParaRPr lang="en-US" dirty="0"/>
          </a:p>
        </p:txBody>
      </p:sp>
      <p:sp>
        <p:nvSpPr>
          <p:cNvPr id="3" name="Subtitle 2"/>
          <p:cNvSpPr>
            <a:spLocks noGrp="1"/>
          </p:cNvSpPr>
          <p:nvPr>
            <p:ph type="subTitle" idx="1" hasCustomPrompt="1"/>
          </p:nvPr>
        </p:nvSpPr>
        <p:spPr>
          <a:xfrm>
            <a:off x="457201" y="3024545"/>
            <a:ext cx="6804836" cy="1579353"/>
          </a:xfrm>
        </p:spPr>
        <p:txBody>
          <a:bodyPr lIns="0" tIns="0" rIns="0" bIns="0">
            <a:noAutofit/>
          </a:bodyPr>
          <a:lstStyle>
            <a:lvl1pPr marL="0" indent="0" algn="l">
              <a:lnSpc>
                <a:spcPct val="100000"/>
              </a:lnSpc>
              <a:buNone/>
              <a:defRPr sz="2700" baseline="0">
                <a:solidFill>
                  <a:schemeClr val="accent3"/>
                </a:solidFill>
              </a:defRPr>
            </a:lvl1pPr>
            <a:lvl2pPr marL="439516" indent="0" algn="ctr">
              <a:buNone/>
              <a:defRPr>
                <a:solidFill>
                  <a:schemeClr val="tx1">
                    <a:tint val="75000"/>
                  </a:schemeClr>
                </a:solidFill>
              </a:defRPr>
            </a:lvl2pPr>
            <a:lvl3pPr marL="879032" indent="0" algn="ctr">
              <a:buNone/>
              <a:defRPr>
                <a:solidFill>
                  <a:schemeClr val="tx1">
                    <a:tint val="75000"/>
                  </a:schemeClr>
                </a:solidFill>
              </a:defRPr>
            </a:lvl3pPr>
            <a:lvl4pPr marL="1318547" indent="0" algn="ctr">
              <a:buNone/>
              <a:defRPr>
                <a:solidFill>
                  <a:schemeClr val="tx1">
                    <a:tint val="75000"/>
                  </a:schemeClr>
                </a:solidFill>
              </a:defRPr>
            </a:lvl4pPr>
            <a:lvl5pPr marL="1758064" indent="0" algn="ctr">
              <a:buNone/>
              <a:defRPr>
                <a:solidFill>
                  <a:schemeClr val="tx1">
                    <a:tint val="75000"/>
                  </a:schemeClr>
                </a:solidFill>
              </a:defRPr>
            </a:lvl5pPr>
            <a:lvl6pPr marL="2197581" indent="0" algn="ctr">
              <a:buNone/>
              <a:defRPr>
                <a:solidFill>
                  <a:schemeClr val="tx1">
                    <a:tint val="75000"/>
                  </a:schemeClr>
                </a:solidFill>
              </a:defRPr>
            </a:lvl6pPr>
            <a:lvl7pPr marL="2637097" indent="0" algn="ctr">
              <a:buNone/>
              <a:defRPr>
                <a:solidFill>
                  <a:schemeClr val="tx1">
                    <a:tint val="75000"/>
                  </a:schemeClr>
                </a:solidFill>
              </a:defRPr>
            </a:lvl7pPr>
            <a:lvl8pPr marL="3076614" indent="0" algn="ctr">
              <a:buNone/>
              <a:defRPr>
                <a:solidFill>
                  <a:schemeClr val="tx1">
                    <a:tint val="75000"/>
                  </a:schemeClr>
                </a:solidFill>
              </a:defRPr>
            </a:lvl8pPr>
            <a:lvl9pPr marL="3516128" indent="0" algn="ctr">
              <a:buNone/>
              <a:defRPr>
                <a:solidFill>
                  <a:schemeClr val="tx1">
                    <a:tint val="75000"/>
                  </a:schemeClr>
                </a:solidFill>
              </a:defRPr>
            </a:lvl9pPr>
          </a:lstStyle>
          <a:p>
            <a:r>
              <a:rPr lang="en-CA" dirty="0" smtClean="0"/>
              <a:t>Presentation subtitle or brief one-sentence description.</a:t>
            </a:r>
            <a:endParaRPr lang="en-US" dirty="0"/>
          </a:p>
        </p:txBody>
      </p:sp>
      <p:sp>
        <p:nvSpPr>
          <p:cNvPr id="5" name="Text Placeholder 4"/>
          <p:cNvSpPr>
            <a:spLocks noGrp="1"/>
          </p:cNvSpPr>
          <p:nvPr>
            <p:ph type="body" sz="quarter" idx="10" hasCustomPrompt="1"/>
          </p:nvPr>
        </p:nvSpPr>
        <p:spPr>
          <a:xfrm>
            <a:off x="457201" y="5731425"/>
            <a:ext cx="4019011" cy="641906"/>
          </a:xfrm>
        </p:spPr>
        <p:txBody>
          <a:bodyPr anchor="b"/>
          <a:lstStyle>
            <a:lvl1pPr>
              <a:defRPr baseline="0">
                <a:solidFill>
                  <a:schemeClr val="bg1"/>
                </a:solidFill>
              </a:defRPr>
            </a:lvl1pPr>
          </a:lstStyle>
          <a:p>
            <a:pPr lvl="0"/>
            <a:r>
              <a:rPr lang="en-CA" dirty="0" smtClean="0"/>
              <a:t>Month 24th, 2017</a:t>
            </a:r>
            <a:endParaRPr lang="en-US"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753281"/>
            <a:ext cx="9144000" cy="978144"/>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60558" y="501539"/>
            <a:ext cx="2603500" cy="546052"/>
          </a:xfrm>
          <a:prstGeom prst="rect">
            <a:avLst/>
          </a:prstGeom>
        </p:spPr>
      </p:pic>
    </p:spTree>
    <p:extLst>
      <p:ext uri="{BB962C8B-B14F-4D97-AF65-F5344CB8AC3E}">
        <p14:creationId xmlns:p14="http://schemas.microsoft.com/office/powerpoint/2010/main" val="36440260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Col Key Point w/Subtitles">
    <p:bg>
      <p:bgPr>
        <a:solidFill>
          <a:schemeClr val="bg1"/>
        </a:solidFill>
        <a:effectLst/>
      </p:bgPr>
    </p:bg>
    <p:spTree>
      <p:nvGrpSpPr>
        <p:cNvPr id="1" name=""/>
        <p:cNvGrpSpPr/>
        <p:nvPr/>
      </p:nvGrpSpPr>
      <p:grpSpPr>
        <a:xfrm>
          <a:off x="0" y="0"/>
          <a:ext cx="0" cy="0"/>
          <a:chOff x="0" y="0"/>
          <a:chExt cx="0" cy="0"/>
        </a:xfrm>
      </p:grpSpPr>
      <p:sp>
        <p:nvSpPr>
          <p:cNvPr id="14" name="Text Placeholder 5"/>
          <p:cNvSpPr>
            <a:spLocks noGrp="1"/>
          </p:cNvSpPr>
          <p:nvPr>
            <p:ph type="body" sz="quarter" idx="15" hasCustomPrompt="1"/>
          </p:nvPr>
        </p:nvSpPr>
        <p:spPr>
          <a:xfrm>
            <a:off x="487679" y="2336801"/>
            <a:ext cx="2582904" cy="3415817"/>
          </a:xfrm>
        </p:spPr>
        <p:txBody>
          <a:bodyPr/>
          <a:lstStyle>
            <a:lvl1pPr>
              <a:spcBef>
                <a:spcPts val="900"/>
              </a:spcBef>
              <a:defRPr baseline="0"/>
            </a:lvl1pPr>
            <a:lvl3pPr marL="1136134" indent="-257101">
              <a:buFont typeface="Arial"/>
              <a:buChar char="•"/>
              <a:defRPr/>
            </a:lvl3pPr>
            <a:lvl4pPr>
              <a:spcBef>
                <a:spcPts val="621"/>
              </a:spcBef>
              <a:defRPr/>
            </a:lvl4pPr>
          </a:lstStyle>
          <a:p>
            <a:pPr lvl="0"/>
            <a:r>
              <a:rPr lang="en-CA" dirty="0" smtClean="0"/>
              <a:t>Click to edit content. Keep in minimal on key point slides. Bullets are available for hierarchy.</a:t>
            </a:r>
          </a:p>
          <a:p>
            <a:pPr lvl="1"/>
            <a:r>
              <a:rPr lang="en-CA" dirty="0" smtClean="0"/>
              <a:t>Second level</a:t>
            </a:r>
          </a:p>
          <a:p>
            <a:pPr lvl="2"/>
            <a:r>
              <a:rPr lang="en-CA" dirty="0" smtClean="0"/>
              <a:t>Third level</a:t>
            </a:r>
          </a:p>
          <a:p>
            <a:pPr lvl="3"/>
            <a:r>
              <a:rPr lang="en-CA" dirty="0" smtClean="0"/>
              <a:t>Fourth level</a:t>
            </a:r>
          </a:p>
        </p:txBody>
      </p:sp>
      <p:sp>
        <p:nvSpPr>
          <p:cNvPr id="11" name="Text Placeholder 6"/>
          <p:cNvSpPr>
            <a:spLocks noGrp="1"/>
          </p:cNvSpPr>
          <p:nvPr>
            <p:ph type="body" sz="quarter" idx="18" hasCustomPrompt="1"/>
          </p:nvPr>
        </p:nvSpPr>
        <p:spPr>
          <a:xfrm>
            <a:off x="487679" y="1803799"/>
            <a:ext cx="2582904" cy="549262"/>
          </a:xfrm>
        </p:spPr>
        <p:txBody>
          <a:bodyPr/>
          <a:lstStyle>
            <a:lvl1pPr>
              <a:defRPr b="1">
                <a:solidFill>
                  <a:srgbClr val="599A83"/>
                </a:solidFill>
              </a:defRPr>
            </a:lvl1pPr>
          </a:lstStyle>
          <a:p>
            <a:pPr lvl="0"/>
            <a:r>
              <a:rPr lang="en-CA" dirty="0" smtClean="0"/>
              <a:t>Subtitle</a:t>
            </a:r>
          </a:p>
        </p:txBody>
      </p:sp>
      <p:pic>
        <p:nvPicPr>
          <p:cNvPr id="22" name="Picture 21" descr="green-ba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23" name="Slide Number Placeholder 8"/>
          <p:cNvSpPr>
            <a:spLocks noGrp="1"/>
          </p:cNvSpPr>
          <p:nvPr>
            <p:ph type="sldNum" sz="quarter" idx="21"/>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24" name="Picture 23" descr="ac-ico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25" name="Title 1"/>
          <p:cNvSpPr>
            <a:spLocks noGrp="1"/>
          </p:cNvSpPr>
          <p:nvPr>
            <p:ph type="title" hasCustomPrompt="1"/>
          </p:nvPr>
        </p:nvSpPr>
        <p:spPr>
          <a:xfrm>
            <a:off x="487679" y="484836"/>
            <a:ext cx="5374641" cy="1001980"/>
          </a:xfrm>
        </p:spPr>
        <p:txBody>
          <a:bodyPr anchor="t">
            <a:noAutofit/>
          </a:bodyPr>
          <a:lstStyle>
            <a:lvl1pPr>
              <a:defRPr sz="2700" b="1" baseline="0">
                <a:solidFill>
                  <a:srgbClr val="00673E"/>
                </a:solidFill>
              </a:defRPr>
            </a:lvl1pPr>
          </a:lstStyle>
          <a:p>
            <a:r>
              <a:rPr lang="en-CA" dirty="0" smtClean="0"/>
              <a:t>This is a basic 3-column key point slide with subtitles</a:t>
            </a:r>
            <a:endParaRPr lang="en-US" dirty="0"/>
          </a:p>
        </p:txBody>
      </p:sp>
      <p:sp>
        <p:nvSpPr>
          <p:cNvPr id="27" name="Text Placeholder 5"/>
          <p:cNvSpPr>
            <a:spLocks noGrp="1"/>
          </p:cNvSpPr>
          <p:nvPr>
            <p:ph type="body" sz="quarter" idx="22" hasCustomPrompt="1"/>
          </p:nvPr>
        </p:nvSpPr>
        <p:spPr>
          <a:xfrm>
            <a:off x="3279416" y="2336801"/>
            <a:ext cx="2582904" cy="3415817"/>
          </a:xfrm>
        </p:spPr>
        <p:txBody>
          <a:bodyPr/>
          <a:lstStyle>
            <a:lvl1pPr>
              <a:spcBef>
                <a:spcPts val="900"/>
              </a:spcBef>
              <a:defRPr baseline="0"/>
            </a:lvl1pPr>
            <a:lvl3pPr marL="1136134" indent="-257101">
              <a:buFont typeface="Arial"/>
              <a:buChar char="•"/>
              <a:defRPr/>
            </a:lvl3pPr>
            <a:lvl4pPr>
              <a:spcBef>
                <a:spcPts val="621"/>
              </a:spcBef>
              <a:defRPr/>
            </a:lvl4pPr>
          </a:lstStyle>
          <a:p>
            <a:pPr lvl="0"/>
            <a:r>
              <a:rPr lang="en-CA" dirty="0" smtClean="0"/>
              <a:t>Click to edit content. Keep in minimal on key point slides. Bullets are available for hierarchy.</a:t>
            </a:r>
          </a:p>
          <a:p>
            <a:pPr lvl="1"/>
            <a:r>
              <a:rPr lang="en-CA" dirty="0" smtClean="0"/>
              <a:t>Second level</a:t>
            </a:r>
          </a:p>
          <a:p>
            <a:pPr lvl="2"/>
            <a:r>
              <a:rPr lang="en-CA" dirty="0" smtClean="0"/>
              <a:t>Third level</a:t>
            </a:r>
          </a:p>
          <a:p>
            <a:pPr lvl="3"/>
            <a:r>
              <a:rPr lang="en-CA" dirty="0" smtClean="0"/>
              <a:t>Fourth level</a:t>
            </a:r>
          </a:p>
        </p:txBody>
      </p:sp>
      <p:sp>
        <p:nvSpPr>
          <p:cNvPr id="28" name="Text Placeholder 6"/>
          <p:cNvSpPr>
            <a:spLocks noGrp="1"/>
          </p:cNvSpPr>
          <p:nvPr>
            <p:ph type="body" sz="quarter" idx="23" hasCustomPrompt="1"/>
          </p:nvPr>
        </p:nvSpPr>
        <p:spPr>
          <a:xfrm>
            <a:off x="3279416" y="1803799"/>
            <a:ext cx="2582904" cy="549262"/>
          </a:xfrm>
        </p:spPr>
        <p:txBody>
          <a:bodyPr/>
          <a:lstStyle>
            <a:lvl1pPr>
              <a:defRPr b="1">
                <a:solidFill>
                  <a:srgbClr val="599A83"/>
                </a:solidFill>
              </a:defRPr>
            </a:lvl1pPr>
          </a:lstStyle>
          <a:p>
            <a:pPr lvl="0"/>
            <a:r>
              <a:rPr lang="en-CA" dirty="0" smtClean="0"/>
              <a:t>Subtitle</a:t>
            </a:r>
          </a:p>
        </p:txBody>
      </p:sp>
      <p:sp>
        <p:nvSpPr>
          <p:cNvPr id="33" name="Text Placeholder 5"/>
          <p:cNvSpPr>
            <a:spLocks noGrp="1"/>
          </p:cNvSpPr>
          <p:nvPr>
            <p:ph type="body" sz="quarter" idx="24" hasCustomPrompt="1"/>
          </p:nvPr>
        </p:nvSpPr>
        <p:spPr>
          <a:xfrm>
            <a:off x="6062449" y="2336801"/>
            <a:ext cx="2582904" cy="3415817"/>
          </a:xfrm>
        </p:spPr>
        <p:txBody>
          <a:bodyPr/>
          <a:lstStyle>
            <a:lvl1pPr>
              <a:spcBef>
                <a:spcPts val="900"/>
              </a:spcBef>
              <a:defRPr baseline="0"/>
            </a:lvl1pPr>
            <a:lvl3pPr marL="1136134" indent="-257101">
              <a:buFont typeface="Arial"/>
              <a:buChar char="•"/>
              <a:defRPr/>
            </a:lvl3pPr>
            <a:lvl4pPr>
              <a:spcBef>
                <a:spcPts val="621"/>
              </a:spcBef>
              <a:defRPr/>
            </a:lvl4pPr>
          </a:lstStyle>
          <a:p>
            <a:pPr lvl="0"/>
            <a:r>
              <a:rPr lang="en-CA" dirty="0" smtClean="0"/>
              <a:t>Click to edit content. Keep in minimal on key point slides. Bullets are available for hierarchy.</a:t>
            </a:r>
          </a:p>
          <a:p>
            <a:pPr lvl="1"/>
            <a:r>
              <a:rPr lang="en-CA" dirty="0" smtClean="0"/>
              <a:t>Second level</a:t>
            </a:r>
          </a:p>
          <a:p>
            <a:pPr lvl="2"/>
            <a:r>
              <a:rPr lang="en-CA" dirty="0" smtClean="0"/>
              <a:t>Third level</a:t>
            </a:r>
          </a:p>
          <a:p>
            <a:pPr lvl="3"/>
            <a:r>
              <a:rPr lang="en-CA" dirty="0" smtClean="0"/>
              <a:t>Fourth level</a:t>
            </a:r>
          </a:p>
        </p:txBody>
      </p:sp>
      <p:sp>
        <p:nvSpPr>
          <p:cNvPr id="34" name="Text Placeholder 6"/>
          <p:cNvSpPr>
            <a:spLocks noGrp="1"/>
          </p:cNvSpPr>
          <p:nvPr>
            <p:ph type="body" sz="quarter" idx="25" hasCustomPrompt="1"/>
          </p:nvPr>
        </p:nvSpPr>
        <p:spPr>
          <a:xfrm>
            <a:off x="6062449" y="1803799"/>
            <a:ext cx="2582904" cy="549262"/>
          </a:xfrm>
        </p:spPr>
        <p:txBody>
          <a:bodyPr/>
          <a:lstStyle>
            <a:lvl1pPr>
              <a:defRPr b="1">
                <a:solidFill>
                  <a:srgbClr val="599A83"/>
                </a:solidFill>
              </a:defRPr>
            </a:lvl1pPr>
          </a:lstStyle>
          <a:p>
            <a:pPr lvl="0"/>
            <a:r>
              <a:rPr lang="en-CA" dirty="0" smtClean="0"/>
              <a:t>Subtitle</a:t>
            </a:r>
          </a:p>
        </p:txBody>
      </p:sp>
    </p:spTree>
    <p:extLst>
      <p:ext uri="{BB962C8B-B14F-4D97-AF65-F5344CB8AC3E}">
        <p14:creationId xmlns:p14="http://schemas.microsoft.com/office/powerpoint/2010/main" val="2654566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Point Key Point">
    <p:bg>
      <p:bgPr>
        <a:solidFill>
          <a:schemeClr val="bg1"/>
        </a:solidFill>
        <a:effectLst/>
      </p:bgPr>
    </p:bg>
    <p:spTree>
      <p:nvGrpSpPr>
        <p:cNvPr id="1" name=""/>
        <p:cNvGrpSpPr/>
        <p:nvPr/>
      </p:nvGrpSpPr>
      <p:grpSpPr>
        <a:xfrm>
          <a:off x="0" y="0"/>
          <a:ext cx="0" cy="0"/>
          <a:chOff x="0" y="0"/>
          <a:chExt cx="0" cy="0"/>
        </a:xfrm>
      </p:grpSpPr>
      <p:sp>
        <p:nvSpPr>
          <p:cNvPr id="14" name="Text Placeholder 5"/>
          <p:cNvSpPr>
            <a:spLocks noGrp="1"/>
          </p:cNvSpPr>
          <p:nvPr>
            <p:ph type="body" sz="quarter" idx="15" hasCustomPrompt="1"/>
          </p:nvPr>
        </p:nvSpPr>
        <p:spPr>
          <a:xfrm>
            <a:off x="487679" y="1803403"/>
            <a:ext cx="2582904" cy="1819473"/>
          </a:xfrm>
        </p:spPr>
        <p:txBody>
          <a:bodyPr/>
          <a:lstStyle>
            <a:lvl1pPr>
              <a:defRPr baseline="0"/>
            </a:lvl1pPr>
            <a:lvl3pPr marL="1136134" indent="-257101">
              <a:buFont typeface="Arial"/>
              <a:buChar char="•"/>
              <a:defRPr/>
            </a:lvl3pPr>
            <a:lvl4pPr>
              <a:spcBef>
                <a:spcPts val="621"/>
              </a:spcBef>
              <a:defRPr/>
            </a:lvl4pPr>
          </a:lstStyle>
          <a:p>
            <a:pPr lvl="0"/>
            <a:r>
              <a:rPr lang="en-CA" dirty="0" smtClean="0"/>
              <a:t>Click to edit content. Use this slide for very brief points about one subject.</a:t>
            </a:r>
          </a:p>
        </p:txBody>
      </p:sp>
      <p:sp>
        <p:nvSpPr>
          <p:cNvPr id="16" name="Text Placeholder 5"/>
          <p:cNvSpPr>
            <a:spLocks noGrp="1"/>
          </p:cNvSpPr>
          <p:nvPr>
            <p:ph type="body" sz="quarter" idx="16" hasCustomPrompt="1"/>
          </p:nvPr>
        </p:nvSpPr>
        <p:spPr>
          <a:xfrm>
            <a:off x="3287581" y="1803403"/>
            <a:ext cx="2566689" cy="1819473"/>
          </a:xfrm>
        </p:spPr>
        <p:txBody>
          <a:bodyPr/>
          <a:lstStyle>
            <a:lvl1pPr>
              <a:defRPr baseline="0"/>
            </a:lvl1pPr>
            <a:lvl3pPr marL="1136134" indent="-257101">
              <a:buFont typeface="Arial"/>
              <a:buChar char="•"/>
              <a:defRPr/>
            </a:lvl3pPr>
            <a:lvl4pPr>
              <a:spcBef>
                <a:spcPts val="621"/>
              </a:spcBef>
              <a:defRPr/>
            </a:lvl4pPr>
          </a:lstStyle>
          <a:p>
            <a:pPr lvl="0"/>
            <a:r>
              <a:rPr lang="en-CA" dirty="0" smtClean="0"/>
              <a:t>Click to edit content. Use this slide for very brief points about one subject</a:t>
            </a:r>
          </a:p>
        </p:txBody>
      </p:sp>
      <p:sp>
        <p:nvSpPr>
          <p:cNvPr id="10" name="Text Placeholder 5"/>
          <p:cNvSpPr>
            <a:spLocks noGrp="1"/>
          </p:cNvSpPr>
          <p:nvPr>
            <p:ph type="body" sz="quarter" idx="17" hasCustomPrompt="1"/>
          </p:nvPr>
        </p:nvSpPr>
        <p:spPr>
          <a:xfrm>
            <a:off x="6055253" y="1803403"/>
            <a:ext cx="2590101" cy="1819473"/>
          </a:xfrm>
        </p:spPr>
        <p:txBody>
          <a:bodyPr/>
          <a:lstStyle>
            <a:lvl1pPr>
              <a:defRPr baseline="0"/>
            </a:lvl1pPr>
            <a:lvl3pPr marL="1136134" indent="-257101">
              <a:buFont typeface="Arial"/>
              <a:buChar char="•"/>
              <a:defRPr/>
            </a:lvl3pPr>
            <a:lvl4pPr>
              <a:spcBef>
                <a:spcPts val="621"/>
              </a:spcBef>
              <a:defRPr/>
            </a:lvl4pPr>
          </a:lstStyle>
          <a:p>
            <a:pPr lvl="0"/>
            <a:r>
              <a:rPr lang="en-CA" dirty="0" smtClean="0"/>
              <a:t>Click to edit content. Use this slide for very brief points about one subject</a:t>
            </a:r>
          </a:p>
        </p:txBody>
      </p:sp>
      <p:sp>
        <p:nvSpPr>
          <p:cNvPr id="11" name="Text Placeholder 5"/>
          <p:cNvSpPr>
            <a:spLocks noGrp="1"/>
          </p:cNvSpPr>
          <p:nvPr>
            <p:ph type="body" sz="quarter" idx="18" hasCustomPrompt="1"/>
          </p:nvPr>
        </p:nvSpPr>
        <p:spPr>
          <a:xfrm>
            <a:off x="487679" y="3848103"/>
            <a:ext cx="2582904" cy="1916089"/>
          </a:xfrm>
        </p:spPr>
        <p:txBody>
          <a:bodyPr/>
          <a:lstStyle>
            <a:lvl1pPr>
              <a:defRPr baseline="0"/>
            </a:lvl1pPr>
            <a:lvl3pPr marL="1136134" indent="-257101">
              <a:buFont typeface="Arial"/>
              <a:buChar char="•"/>
              <a:defRPr/>
            </a:lvl3pPr>
            <a:lvl4pPr>
              <a:spcBef>
                <a:spcPts val="621"/>
              </a:spcBef>
              <a:defRPr/>
            </a:lvl4pPr>
          </a:lstStyle>
          <a:p>
            <a:pPr lvl="0"/>
            <a:r>
              <a:rPr lang="en-CA" dirty="0" smtClean="0"/>
              <a:t>Click to edit content. Use this slide for very brief points about one subject.</a:t>
            </a:r>
          </a:p>
        </p:txBody>
      </p:sp>
      <p:sp>
        <p:nvSpPr>
          <p:cNvPr id="12" name="Text Placeholder 5"/>
          <p:cNvSpPr>
            <a:spLocks noGrp="1"/>
          </p:cNvSpPr>
          <p:nvPr>
            <p:ph type="body" sz="quarter" idx="19" hasCustomPrompt="1"/>
          </p:nvPr>
        </p:nvSpPr>
        <p:spPr>
          <a:xfrm>
            <a:off x="3287581" y="3848103"/>
            <a:ext cx="2566689" cy="1916089"/>
          </a:xfrm>
        </p:spPr>
        <p:txBody>
          <a:bodyPr/>
          <a:lstStyle>
            <a:lvl1pPr>
              <a:defRPr baseline="0"/>
            </a:lvl1pPr>
            <a:lvl3pPr marL="1136134" indent="-257101">
              <a:buFont typeface="Arial"/>
              <a:buChar char="•"/>
              <a:defRPr/>
            </a:lvl3pPr>
            <a:lvl4pPr>
              <a:spcBef>
                <a:spcPts val="621"/>
              </a:spcBef>
              <a:defRPr/>
            </a:lvl4pPr>
          </a:lstStyle>
          <a:p>
            <a:pPr lvl="0"/>
            <a:r>
              <a:rPr lang="en-CA" dirty="0" smtClean="0"/>
              <a:t>Click to edit content. Use this slide for very brief points about one subject</a:t>
            </a:r>
          </a:p>
        </p:txBody>
      </p:sp>
      <p:sp>
        <p:nvSpPr>
          <p:cNvPr id="13" name="Text Placeholder 5"/>
          <p:cNvSpPr>
            <a:spLocks noGrp="1"/>
          </p:cNvSpPr>
          <p:nvPr>
            <p:ph type="body" sz="quarter" idx="20" hasCustomPrompt="1"/>
          </p:nvPr>
        </p:nvSpPr>
        <p:spPr>
          <a:xfrm>
            <a:off x="6062388" y="3848103"/>
            <a:ext cx="2582966" cy="1916089"/>
          </a:xfrm>
        </p:spPr>
        <p:txBody>
          <a:bodyPr/>
          <a:lstStyle>
            <a:lvl1pPr>
              <a:defRPr baseline="0"/>
            </a:lvl1pPr>
            <a:lvl3pPr marL="1136134" indent="-257101">
              <a:buFont typeface="Arial"/>
              <a:buChar char="•"/>
              <a:defRPr/>
            </a:lvl3pPr>
            <a:lvl4pPr>
              <a:spcBef>
                <a:spcPts val="621"/>
              </a:spcBef>
              <a:defRPr/>
            </a:lvl4pPr>
          </a:lstStyle>
          <a:p>
            <a:pPr lvl="0"/>
            <a:r>
              <a:rPr lang="en-CA" dirty="0" smtClean="0"/>
              <a:t>Click to edit content. Use this slide for very brief points about one subject</a:t>
            </a:r>
          </a:p>
        </p:txBody>
      </p:sp>
      <p:pic>
        <p:nvPicPr>
          <p:cNvPr id="20" name="Picture 19" descr="green-ba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21" name="Slide Number Placeholder 8"/>
          <p:cNvSpPr>
            <a:spLocks noGrp="1"/>
          </p:cNvSpPr>
          <p:nvPr>
            <p:ph type="sldNum" sz="quarter" idx="21"/>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22" name="Picture 21" descr="ac-ico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23" name="Title 1"/>
          <p:cNvSpPr>
            <a:spLocks noGrp="1"/>
          </p:cNvSpPr>
          <p:nvPr>
            <p:ph type="title" hasCustomPrompt="1"/>
          </p:nvPr>
        </p:nvSpPr>
        <p:spPr>
          <a:xfrm>
            <a:off x="487679" y="484836"/>
            <a:ext cx="5374641" cy="1001980"/>
          </a:xfrm>
        </p:spPr>
        <p:txBody>
          <a:bodyPr anchor="t">
            <a:noAutofit/>
          </a:bodyPr>
          <a:lstStyle>
            <a:lvl1pPr>
              <a:defRPr sz="2700" b="1" baseline="0">
                <a:solidFill>
                  <a:srgbClr val="00673E"/>
                </a:solidFill>
              </a:defRPr>
            </a:lvl1pPr>
          </a:lstStyle>
          <a:p>
            <a:r>
              <a:rPr lang="en-CA" dirty="0" smtClean="0"/>
              <a:t>This is a 6 column key point slide</a:t>
            </a:r>
            <a:endParaRPr lang="en-US" dirty="0"/>
          </a:p>
        </p:txBody>
      </p:sp>
    </p:spTree>
    <p:extLst>
      <p:ext uri="{BB962C8B-B14F-4D97-AF65-F5344CB8AC3E}">
        <p14:creationId xmlns:p14="http://schemas.microsoft.com/office/powerpoint/2010/main" val="2000480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Point Key Point w/ Subtitles">
    <p:bg>
      <p:bgPr>
        <a:solidFill>
          <a:schemeClr val="bg1"/>
        </a:solidFill>
        <a:effectLst/>
      </p:bgPr>
    </p:bg>
    <p:spTree>
      <p:nvGrpSpPr>
        <p:cNvPr id="1" name=""/>
        <p:cNvGrpSpPr/>
        <p:nvPr/>
      </p:nvGrpSpPr>
      <p:grpSpPr>
        <a:xfrm>
          <a:off x="0" y="0"/>
          <a:ext cx="0" cy="0"/>
          <a:chOff x="0" y="0"/>
          <a:chExt cx="0" cy="0"/>
        </a:xfrm>
      </p:grpSpPr>
      <p:sp>
        <p:nvSpPr>
          <p:cNvPr id="14" name="Text Placeholder 5"/>
          <p:cNvSpPr>
            <a:spLocks noGrp="1"/>
          </p:cNvSpPr>
          <p:nvPr>
            <p:ph type="body" sz="quarter" idx="15" hasCustomPrompt="1"/>
          </p:nvPr>
        </p:nvSpPr>
        <p:spPr>
          <a:xfrm>
            <a:off x="457202" y="2336800"/>
            <a:ext cx="2628496" cy="1273454"/>
          </a:xfrm>
        </p:spPr>
        <p:txBody>
          <a:bodyPr/>
          <a:lstStyle>
            <a:lvl1pPr>
              <a:defRPr baseline="0"/>
            </a:lvl1pPr>
            <a:lvl3pPr marL="1136134" indent="-257101">
              <a:buFont typeface="Arial"/>
              <a:buChar char="•"/>
              <a:defRPr/>
            </a:lvl3pPr>
            <a:lvl4pPr>
              <a:spcBef>
                <a:spcPts val="621"/>
              </a:spcBef>
              <a:defRPr/>
            </a:lvl4pPr>
          </a:lstStyle>
          <a:p>
            <a:pPr lvl="0"/>
            <a:r>
              <a:rPr lang="en-CA" dirty="0" smtClean="0"/>
              <a:t>Click to edit content. Use this slide for very brief points about one subject.</a:t>
            </a:r>
          </a:p>
        </p:txBody>
      </p:sp>
      <p:sp>
        <p:nvSpPr>
          <p:cNvPr id="16" name="Text Placeholder 5"/>
          <p:cNvSpPr>
            <a:spLocks noGrp="1"/>
          </p:cNvSpPr>
          <p:nvPr>
            <p:ph type="body" sz="quarter" idx="16" hasCustomPrompt="1"/>
          </p:nvPr>
        </p:nvSpPr>
        <p:spPr>
          <a:xfrm>
            <a:off x="3266650" y="2336800"/>
            <a:ext cx="2611995" cy="1273454"/>
          </a:xfrm>
        </p:spPr>
        <p:txBody>
          <a:bodyPr/>
          <a:lstStyle>
            <a:lvl1pPr>
              <a:defRPr baseline="0"/>
            </a:lvl1pPr>
            <a:lvl3pPr marL="1136134" indent="-257101">
              <a:buFont typeface="Arial"/>
              <a:buChar char="•"/>
              <a:defRPr/>
            </a:lvl3pPr>
            <a:lvl4pPr>
              <a:spcBef>
                <a:spcPts val="621"/>
              </a:spcBef>
              <a:defRPr/>
            </a:lvl4pPr>
          </a:lstStyle>
          <a:p>
            <a:pPr lvl="0"/>
            <a:r>
              <a:rPr lang="en-CA" dirty="0" smtClean="0"/>
              <a:t>Click to edit content. Use this slide for very brief points about one subject</a:t>
            </a:r>
          </a:p>
        </p:txBody>
      </p:sp>
      <p:sp>
        <p:nvSpPr>
          <p:cNvPr id="10" name="Text Placeholder 5"/>
          <p:cNvSpPr>
            <a:spLocks noGrp="1"/>
          </p:cNvSpPr>
          <p:nvPr>
            <p:ph type="body" sz="quarter" idx="17" hasCustomPrompt="1"/>
          </p:nvPr>
        </p:nvSpPr>
        <p:spPr>
          <a:xfrm>
            <a:off x="6066635" y="2336800"/>
            <a:ext cx="2628558" cy="1273454"/>
          </a:xfrm>
        </p:spPr>
        <p:txBody>
          <a:bodyPr/>
          <a:lstStyle>
            <a:lvl1pPr>
              <a:defRPr baseline="0"/>
            </a:lvl1pPr>
            <a:lvl3pPr marL="1136134" indent="-257101">
              <a:buFont typeface="Arial"/>
              <a:buChar char="•"/>
              <a:defRPr/>
            </a:lvl3pPr>
            <a:lvl4pPr>
              <a:spcBef>
                <a:spcPts val="621"/>
              </a:spcBef>
              <a:defRPr/>
            </a:lvl4pPr>
          </a:lstStyle>
          <a:p>
            <a:pPr lvl="0"/>
            <a:r>
              <a:rPr lang="en-CA" dirty="0" smtClean="0"/>
              <a:t>Click to edit content. Use this slide for very brief points about one subject</a:t>
            </a:r>
          </a:p>
        </p:txBody>
      </p:sp>
      <p:sp>
        <p:nvSpPr>
          <p:cNvPr id="11" name="Text Placeholder 5"/>
          <p:cNvSpPr>
            <a:spLocks noGrp="1"/>
          </p:cNvSpPr>
          <p:nvPr>
            <p:ph type="body" sz="quarter" idx="18" hasCustomPrompt="1"/>
          </p:nvPr>
        </p:nvSpPr>
        <p:spPr>
          <a:xfrm>
            <a:off x="457202" y="4393805"/>
            <a:ext cx="2628496" cy="1261149"/>
          </a:xfrm>
        </p:spPr>
        <p:txBody>
          <a:bodyPr/>
          <a:lstStyle>
            <a:lvl1pPr>
              <a:defRPr baseline="0"/>
            </a:lvl1pPr>
            <a:lvl3pPr marL="1136134" indent="-257101">
              <a:buFont typeface="Arial"/>
              <a:buChar char="•"/>
              <a:defRPr/>
            </a:lvl3pPr>
            <a:lvl4pPr>
              <a:spcBef>
                <a:spcPts val="621"/>
              </a:spcBef>
              <a:defRPr/>
            </a:lvl4pPr>
          </a:lstStyle>
          <a:p>
            <a:pPr lvl="0"/>
            <a:r>
              <a:rPr lang="en-CA" dirty="0" smtClean="0"/>
              <a:t>Click to edit content. Use this slide for very brief points about one subject.</a:t>
            </a:r>
          </a:p>
        </p:txBody>
      </p:sp>
      <p:sp>
        <p:nvSpPr>
          <p:cNvPr id="12" name="Text Placeholder 5"/>
          <p:cNvSpPr>
            <a:spLocks noGrp="1"/>
          </p:cNvSpPr>
          <p:nvPr>
            <p:ph type="body" sz="quarter" idx="19" hasCustomPrompt="1"/>
          </p:nvPr>
        </p:nvSpPr>
        <p:spPr>
          <a:xfrm>
            <a:off x="3266650" y="4393805"/>
            <a:ext cx="2611995" cy="1261149"/>
          </a:xfrm>
        </p:spPr>
        <p:txBody>
          <a:bodyPr/>
          <a:lstStyle>
            <a:lvl1pPr>
              <a:defRPr baseline="0"/>
            </a:lvl1pPr>
            <a:lvl3pPr marL="1136134" indent="-257101">
              <a:buFont typeface="Arial"/>
              <a:buChar char="•"/>
              <a:defRPr/>
            </a:lvl3pPr>
            <a:lvl4pPr>
              <a:spcBef>
                <a:spcPts val="621"/>
              </a:spcBef>
              <a:defRPr/>
            </a:lvl4pPr>
          </a:lstStyle>
          <a:p>
            <a:pPr lvl="0"/>
            <a:r>
              <a:rPr lang="en-CA" dirty="0" smtClean="0"/>
              <a:t>Click to edit content. Use this slide for very brief points about one subject</a:t>
            </a:r>
          </a:p>
        </p:txBody>
      </p:sp>
      <p:sp>
        <p:nvSpPr>
          <p:cNvPr id="13" name="Text Placeholder 5"/>
          <p:cNvSpPr>
            <a:spLocks noGrp="1"/>
          </p:cNvSpPr>
          <p:nvPr>
            <p:ph type="body" sz="quarter" idx="20" hasCustomPrompt="1"/>
          </p:nvPr>
        </p:nvSpPr>
        <p:spPr>
          <a:xfrm>
            <a:off x="6066635" y="4393805"/>
            <a:ext cx="2628558" cy="1261149"/>
          </a:xfrm>
        </p:spPr>
        <p:txBody>
          <a:bodyPr/>
          <a:lstStyle>
            <a:lvl1pPr>
              <a:defRPr baseline="0"/>
            </a:lvl1pPr>
            <a:lvl3pPr marL="1136134" indent="-257101">
              <a:buFont typeface="Arial"/>
              <a:buChar char="•"/>
              <a:defRPr/>
            </a:lvl3pPr>
            <a:lvl4pPr>
              <a:spcBef>
                <a:spcPts val="621"/>
              </a:spcBef>
              <a:defRPr/>
            </a:lvl4pPr>
          </a:lstStyle>
          <a:p>
            <a:pPr lvl="0"/>
            <a:r>
              <a:rPr lang="en-CA" dirty="0" smtClean="0"/>
              <a:t>Click to edit content. Use this slide for very brief points about one subject</a:t>
            </a:r>
          </a:p>
        </p:txBody>
      </p:sp>
      <p:sp>
        <p:nvSpPr>
          <p:cNvPr id="17" name="Text Placeholder 6"/>
          <p:cNvSpPr>
            <a:spLocks noGrp="1"/>
          </p:cNvSpPr>
          <p:nvPr>
            <p:ph type="body" sz="quarter" idx="21" hasCustomPrompt="1"/>
          </p:nvPr>
        </p:nvSpPr>
        <p:spPr>
          <a:xfrm>
            <a:off x="457202" y="1803799"/>
            <a:ext cx="2628496" cy="533003"/>
          </a:xfrm>
        </p:spPr>
        <p:txBody>
          <a:bodyPr/>
          <a:lstStyle>
            <a:lvl1pPr>
              <a:defRPr b="1">
                <a:solidFill>
                  <a:srgbClr val="599A83"/>
                </a:solidFill>
              </a:defRPr>
            </a:lvl1pPr>
          </a:lstStyle>
          <a:p>
            <a:pPr lvl="0"/>
            <a:r>
              <a:rPr lang="en-CA" dirty="0" smtClean="0"/>
              <a:t>Subtitle</a:t>
            </a:r>
          </a:p>
        </p:txBody>
      </p:sp>
      <p:sp>
        <p:nvSpPr>
          <p:cNvPr id="18" name="Text Placeholder 6"/>
          <p:cNvSpPr>
            <a:spLocks noGrp="1"/>
          </p:cNvSpPr>
          <p:nvPr>
            <p:ph type="body" sz="quarter" idx="22" hasCustomPrompt="1"/>
          </p:nvPr>
        </p:nvSpPr>
        <p:spPr>
          <a:xfrm>
            <a:off x="3266650" y="1803799"/>
            <a:ext cx="2611995" cy="533003"/>
          </a:xfrm>
        </p:spPr>
        <p:txBody>
          <a:bodyPr/>
          <a:lstStyle>
            <a:lvl1pPr>
              <a:defRPr b="1">
                <a:solidFill>
                  <a:srgbClr val="599A83"/>
                </a:solidFill>
              </a:defRPr>
            </a:lvl1pPr>
          </a:lstStyle>
          <a:p>
            <a:pPr lvl="0"/>
            <a:r>
              <a:rPr lang="en-CA" dirty="0" smtClean="0"/>
              <a:t>Subtitle</a:t>
            </a:r>
          </a:p>
        </p:txBody>
      </p:sp>
      <p:sp>
        <p:nvSpPr>
          <p:cNvPr id="19" name="Text Placeholder 6"/>
          <p:cNvSpPr>
            <a:spLocks noGrp="1"/>
          </p:cNvSpPr>
          <p:nvPr>
            <p:ph type="body" sz="quarter" idx="23" hasCustomPrompt="1"/>
          </p:nvPr>
        </p:nvSpPr>
        <p:spPr>
          <a:xfrm>
            <a:off x="6066635" y="1803799"/>
            <a:ext cx="2628496" cy="533003"/>
          </a:xfrm>
        </p:spPr>
        <p:txBody>
          <a:bodyPr/>
          <a:lstStyle>
            <a:lvl1pPr>
              <a:defRPr b="1">
                <a:solidFill>
                  <a:srgbClr val="599A83"/>
                </a:solidFill>
              </a:defRPr>
            </a:lvl1pPr>
          </a:lstStyle>
          <a:p>
            <a:pPr lvl="0"/>
            <a:r>
              <a:rPr lang="en-CA" dirty="0" smtClean="0"/>
              <a:t>Subtitle</a:t>
            </a:r>
          </a:p>
        </p:txBody>
      </p:sp>
      <p:sp>
        <p:nvSpPr>
          <p:cNvPr id="20" name="Text Placeholder 6"/>
          <p:cNvSpPr>
            <a:spLocks noGrp="1"/>
          </p:cNvSpPr>
          <p:nvPr>
            <p:ph type="body" sz="quarter" idx="24" hasCustomPrompt="1"/>
          </p:nvPr>
        </p:nvSpPr>
        <p:spPr>
          <a:xfrm>
            <a:off x="457202" y="3860804"/>
            <a:ext cx="2628496" cy="533003"/>
          </a:xfrm>
        </p:spPr>
        <p:txBody>
          <a:bodyPr/>
          <a:lstStyle>
            <a:lvl1pPr>
              <a:defRPr b="1">
                <a:solidFill>
                  <a:srgbClr val="599A83"/>
                </a:solidFill>
              </a:defRPr>
            </a:lvl1pPr>
          </a:lstStyle>
          <a:p>
            <a:pPr lvl="0"/>
            <a:r>
              <a:rPr lang="en-CA" dirty="0" smtClean="0"/>
              <a:t>Subtitle</a:t>
            </a:r>
          </a:p>
        </p:txBody>
      </p:sp>
      <p:sp>
        <p:nvSpPr>
          <p:cNvPr id="21" name="Text Placeholder 6"/>
          <p:cNvSpPr>
            <a:spLocks noGrp="1"/>
          </p:cNvSpPr>
          <p:nvPr>
            <p:ph type="body" sz="quarter" idx="25" hasCustomPrompt="1"/>
          </p:nvPr>
        </p:nvSpPr>
        <p:spPr>
          <a:xfrm>
            <a:off x="3266650" y="3860804"/>
            <a:ext cx="2611995" cy="533003"/>
          </a:xfrm>
        </p:spPr>
        <p:txBody>
          <a:bodyPr/>
          <a:lstStyle>
            <a:lvl1pPr>
              <a:defRPr b="1">
                <a:solidFill>
                  <a:srgbClr val="599A83"/>
                </a:solidFill>
              </a:defRPr>
            </a:lvl1pPr>
          </a:lstStyle>
          <a:p>
            <a:pPr lvl="0"/>
            <a:r>
              <a:rPr lang="en-CA" dirty="0" smtClean="0"/>
              <a:t>Subtitle</a:t>
            </a:r>
          </a:p>
        </p:txBody>
      </p:sp>
      <p:sp>
        <p:nvSpPr>
          <p:cNvPr id="22" name="Text Placeholder 6"/>
          <p:cNvSpPr>
            <a:spLocks noGrp="1"/>
          </p:cNvSpPr>
          <p:nvPr>
            <p:ph type="body" sz="quarter" idx="26" hasCustomPrompt="1"/>
          </p:nvPr>
        </p:nvSpPr>
        <p:spPr>
          <a:xfrm>
            <a:off x="6066635" y="3860804"/>
            <a:ext cx="2628496" cy="533003"/>
          </a:xfrm>
        </p:spPr>
        <p:txBody>
          <a:bodyPr/>
          <a:lstStyle>
            <a:lvl1pPr>
              <a:defRPr b="1">
                <a:solidFill>
                  <a:srgbClr val="599A83"/>
                </a:solidFill>
              </a:defRPr>
            </a:lvl1pPr>
          </a:lstStyle>
          <a:p>
            <a:pPr lvl="0"/>
            <a:r>
              <a:rPr lang="en-CA" dirty="0" smtClean="0"/>
              <a:t>Subtitle</a:t>
            </a:r>
          </a:p>
        </p:txBody>
      </p:sp>
      <p:pic>
        <p:nvPicPr>
          <p:cNvPr id="27" name="Picture 26" descr="green-ba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28" name="Slide Number Placeholder 8"/>
          <p:cNvSpPr>
            <a:spLocks noGrp="1"/>
          </p:cNvSpPr>
          <p:nvPr>
            <p:ph type="sldNum" sz="quarter" idx="27"/>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29" name="Picture 28" descr="ac-ico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30" name="Title 1"/>
          <p:cNvSpPr>
            <a:spLocks noGrp="1"/>
          </p:cNvSpPr>
          <p:nvPr>
            <p:ph type="title" hasCustomPrompt="1"/>
          </p:nvPr>
        </p:nvSpPr>
        <p:spPr>
          <a:xfrm>
            <a:off x="487679" y="484836"/>
            <a:ext cx="5374641" cy="1001980"/>
          </a:xfrm>
        </p:spPr>
        <p:txBody>
          <a:bodyPr anchor="t">
            <a:noAutofit/>
          </a:bodyPr>
          <a:lstStyle>
            <a:lvl1pPr>
              <a:defRPr sz="2700" b="1" baseline="0">
                <a:solidFill>
                  <a:srgbClr val="00673E"/>
                </a:solidFill>
              </a:defRPr>
            </a:lvl1pPr>
          </a:lstStyle>
          <a:p>
            <a:r>
              <a:rPr lang="en-CA" dirty="0" smtClean="0"/>
              <a:t>This is a 6-column key point slide with subtitles</a:t>
            </a:r>
            <a:endParaRPr lang="en-US" dirty="0"/>
          </a:p>
        </p:txBody>
      </p:sp>
    </p:spTree>
    <p:extLst>
      <p:ext uri="{BB962C8B-B14F-4D97-AF65-F5344CB8AC3E}">
        <p14:creationId xmlns:p14="http://schemas.microsoft.com/office/powerpoint/2010/main" val="21036385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Col Bulk Content w/ Title">
    <p:bg>
      <p:bgPr>
        <a:solidFill>
          <a:schemeClr val="bg1"/>
        </a:solidFill>
        <a:effectLst/>
      </p:bgPr>
    </p:bg>
    <p:spTree>
      <p:nvGrpSpPr>
        <p:cNvPr id="1" name=""/>
        <p:cNvGrpSpPr/>
        <p:nvPr/>
      </p:nvGrpSpPr>
      <p:grpSpPr>
        <a:xfrm>
          <a:off x="0" y="0"/>
          <a:ext cx="0" cy="0"/>
          <a:chOff x="0" y="0"/>
          <a:chExt cx="0" cy="0"/>
        </a:xfrm>
      </p:grpSpPr>
      <p:sp>
        <p:nvSpPr>
          <p:cNvPr id="12" name="Text Placeholder 5"/>
          <p:cNvSpPr>
            <a:spLocks noGrp="1"/>
          </p:cNvSpPr>
          <p:nvPr>
            <p:ph type="body" sz="quarter" idx="15" hasCustomPrompt="1"/>
          </p:nvPr>
        </p:nvSpPr>
        <p:spPr>
          <a:xfrm>
            <a:off x="487679" y="1803400"/>
            <a:ext cx="6769648" cy="3960789"/>
          </a:xfrm>
        </p:spPr>
        <p:txBody>
          <a:bodyPr/>
          <a:lstStyle>
            <a:lvl1pPr>
              <a:spcBef>
                <a:spcPts val="958"/>
              </a:spcBef>
              <a:defRPr sz="1181" baseline="0"/>
            </a:lvl1pPr>
            <a:lvl2pPr>
              <a:defRPr sz="1181"/>
            </a:lvl2pPr>
            <a:lvl3pPr marL="1136134" indent="-257101">
              <a:buFont typeface="Arial"/>
              <a:buChar char="•"/>
              <a:defRPr sz="1181"/>
            </a:lvl3pPr>
            <a:lvl4pPr>
              <a:spcBef>
                <a:spcPts val="506"/>
              </a:spcBef>
              <a:defRPr sz="900">
                <a:solidFill>
                  <a:srgbClr val="599A83"/>
                </a:solidFill>
              </a:defRPr>
            </a:lvl4pPr>
          </a:lstStyle>
          <a:p>
            <a:pPr lvl="0"/>
            <a:r>
              <a:rPr lang="en-CA" dirty="0" smtClean="0"/>
              <a:t>Click to edit content. Use this slide only for presentations that are being sent our for ample reading – never when using this as supporting slides for a stand-up presentation. Bullets are available for hierarchy.</a:t>
            </a:r>
          </a:p>
          <a:p>
            <a:pPr lvl="1"/>
            <a:r>
              <a:rPr lang="en-CA" dirty="0" smtClean="0"/>
              <a:t>Second level</a:t>
            </a:r>
          </a:p>
          <a:p>
            <a:pPr lvl="2"/>
            <a:r>
              <a:rPr lang="en-CA" dirty="0" smtClean="0"/>
              <a:t>Third level</a:t>
            </a:r>
          </a:p>
          <a:p>
            <a:pPr lvl="3"/>
            <a:r>
              <a:rPr lang="en-CA" dirty="0" smtClean="0"/>
              <a:t>Fourth level</a:t>
            </a:r>
          </a:p>
        </p:txBody>
      </p:sp>
      <p:pic>
        <p:nvPicPr>
          <p:cNvPr id="9" name="Picture 8" descr="green-ba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10" name="Slide Number Placeholder 8"/>
          <p:cNvSpPr>
            <a:spLocks noGrp="1"/>
          </p:cNvSpPr>
          <p:nvPr>
            <p:ph type="sldNum" sz="quarter" idx="19"/>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16" name="Picture 15" descr="ac-ico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17" name="Title 1"/>
          <p:cNvSpPr>
            <a:spLocks noGrp="1"/>
          </p:cNvSpPr>
          <p:nvPr>
            <p:ph type="title" hasCustomPrompt="1"/>
          </p:nvPr>
        </p:nvSpPr>
        <p:spPr>
          <a:xfrm>
            <a:off x="487679" y="484836"/>
            <a:ext cx="5374641" cy="1001980"/>
          </a:xfrm>
        </p:spPr>
        <p:txBody>
          <a:bodyPr anchor="t">
            <a:noAutofit/>
          </a:bodyPr>
          <a:lstStyle>
            <a:lvl1pPr>
              <a:defRPr sz="2700" b="1" baseline="0">
                <a:solidFill>
                  <a:srgbClr val="00673E"/>
                </a:solidFill>
              </a:defRPr>
            </a:lvl1pPr>
          </a:lstStyle>
          <a:p>
            <a:r>
              <a:rPr lang="en-CA" dirty="0" smtClean="0"/>
              <a:t>This is a 1-column bulk slide for long content</a:t>
            </a:r>
            <a:endParaRPr lang="en-US" dirty="0"/>
          </a:p>
        </p:txBody>
      </p:sp>
      <p:sp>
        <p:nvSpPr>
          <p:cNvPr id="18" name="Text Placeholder 9"/>
          <p:cNvSpPr>
            <a:spLocks noGrp="1"/>
          </p:cNvSpPr>
          <p:nvPr>
            <p:ph type="body" sz="quarter" idx="14" hasCustomPrompt="1"/>
          </p:nvPr>
        </p:nvSpPr>
        <p:spPr>
          <a:xfrm>
            <a:off x="7454096" y="479819"/>
            <a:ext cx="1203767" cy="5284371"/>
          </a:xfrm>
        </p:spPr>
        <p:txBody>
          <a:bodyPr/>
          <a:lstStyle>
            <a:lvl1pPr>
              <a:spcBef>
                <a:spcPts val="956"/>
              </a:spcBef>
              <a:defRPr sz="1181">
                <a:solidFill>
                  <a:srgbClr val="589278"/>
                </a:solidFill>
              </a:defRPr>
            </a:lvl1pPr>
          </a:lstStyle>
          <a:p>
            <a:pPr lvl="0"/>
            <a:r>
              <a:rPr lang="en-CA" dirty="0" smtClean="0"/>
              <a:t>An optional annotation or extra information text box</a:t>
            </a:r>
            <a:endParaRPr lang="en-US" dirty="0"/>
          </a:p>
        </p:txBody>
      </p:sp>
    </p:spTree>
    <p:extLst>
      <p:ext uri="{BB962C8B-B14F-4D97-AF65-F5344CB8AC3E}">
        <p14:creationId xmlns:p14="http://schemas.microsoft.com/office/powerpoint/2010/main" val="1550516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Col Bulk Content, No Title">
    <p:bg>
      <p:bgPr>
        <a:solidFill>
          <a:schemeClr val="bg1"/>
        </a:solidFill>
        <a:effectLst/>
      </p:bgPr>
    </p:bg>
    <p:spTree>
      <p:nvGrpSpPr>
        <p:cNvPr id="1" name=""/>
        <p:cNvGrpSpPr/>
        <p:nvPr/>
      </p:nvGrpSpPr>
      <p:grpSpPr>
        <a:xfrm>
          <a:off x="0" y="0"/>
          <a:ext cx="0" cy="0"/>
          <a:chOff x="0" y="0"/>
          <a:chExt cx="0" cy="0"/>
        </a:xfrm>
      </p:grpSpPr>
      <p:sp>
        <p:nvSpPr>
          <p:cNvPr id="11" name="Text Placeholder 5"/>
          <p:cNvSpPr>
            <a:spLocks noGrp="1"/>
          </p:cNvSpPr>
          <p:nvPr>
            <p:ph type="body" sz="quarter" idx="15" hasCustomPrompt="1"/>
          </p:nvPr>
        </p:nvSpPr>
        <p:spPr>
          <a:xfrm>
            <a:off x="468775" y="479820"/>
            <a:ext cx="6800126" cy="5284370"/>
          </a:xfrm>
        </p:spPr>
        <p:txBody>
          <a:bodyPr/>
          <a:lstStyle>
            <a:lvl1pPr>
              <a:spcBef>
                <a:spcPts val="958"/>
              </a:spcBef>
              <a:defRPr sz="1181" baseline="0"/>
            </a:lvl1pPr>
            <a:lvl2pPr>
              <a:defRPr sz="1181"/>
            </a:lvl2pPr>
            <a:lvl3pPr marL="1136134" indent="-257101">
              <a:buFont typeface="Arial"/>
              <a:buChar char="•"/>
              <a:defRPr sz="1181"/>
            </a:lvl3pPr>
            <a:lvl4pPr>
              <a:spcBef>
                <a:spcPts val="506"/>
              </a:spcBef>
              <a:defRPr sz="900">
                <a:solidFill>
                  <a:srgbClr val="599A83"/>
                </a:solidFill>
              </a:defRPr>
            </a:lvl4pPr>
          </a:lstStyle>
          <a:p>
            <a:pPr lvl="0"/>
            <a:r>
              <a:rPr lang="en-CA" dirty="0" smtClean="0"/>
              <a:t>This is a 1-column bulk content slide without a title. Click to edit content. Use this slide only for presentations that are being sent our for ample reading – never when using this as supporting slides for a stand-up presentation. Bullets are available for hierarchy.</a:t>
            </a:r>
          </a:p>
          <a:p>
            <a:pPr lvl="1"/>
            <a:r>
              <a:rPr lang="en-CA" dirty="0" smtClean="0"/>
              <a:t>Second level</a:t>
            </a:r>
          </a:p>
          <a:p>
            <a:pPr lvl="2"/>
            <a:r>
              <a:rPr lang="en-CA" dirty="0" smtClean="0"/>
              <a:t>Third level</a:t>
            </a:r>
          </a:p>
          <a:p>
            <a:pPr lvl="3"/>
            <a:r>
              <a:rPr lang="en-CA" dirty="0" smtClean="0"/>
              <a:t>Fourth level</a:t>
            </a:r>
          </a:p>
        </p:txBody>
      </p:sp>
      <p:pic>
        <p:nvPicPr>
          <p:cNvPr id="8" name="Picture 7" descr="green-ba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9" name="Slide Number Placeholder 8"/>
          <p:cNvSpPr>
            <a:spLocks noGrp="1"/>
          </p:cNvSpPr>
          <p:nvPr>
            <p:ph type="sldNum" sz="quarter" idx="19"/>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10" name="Picture 9" descr="ac-ico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12" name="Text Placeholder 9"/>
          <p:cNvSpPr>
            <a:spLocks noGrp="1"/>
          </p:cNvSpPr>
          <p:nvPr>
            <p:ph type="body" sz="quarter" idx="14" hasCustomPrompt="1"/>
          </p:nvPr>
        </p:nvSpPr>
        <p:spPr>
          <a:xfrm>
            <a:off x="7454096" y="479819"/>
            <a:ext cx="1203767" cy="5284371"/>
          </a:xfrm>
        </p:spPr>
        <p:txBody>
          <a:bodyPr/>
          <a:lstStyle>
            <a:lvl1pPr>
              <a:spcBef>
                <a:spcPts val="956"/>
              </a:spcBef>
              <a:defRPr sz="1181">
                <a:solidFill>
                  <a:srgbClr val="589278"/>
                </a:solidFill>
              </a:defRPr>
            </a:lvl1pPr>
          </a:lstStyle>
          <a:p>
            <a:pPr lvl="0"/>
            <a:r>
              <a:rPr lang="en-CA" dirty="0" smtClean="0"/>
              <a:t>An optional annotation or extra information text box</a:t>
            </a:r>
            <a:endParaRPr lang="en-US" dirty="0"/>
          </a:p>
        </p:txBody>
      </p:sp>
    </p:spTree>
    <p:extLst>
      <p:ext uri="{BB962C8B-B14F-4D97-AF65-F5344CB8AC3E}">
        <p14:creationId xmlns:p14="http://schemas.microsoft.com/office/powerpoint/2010/main" val="19773197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Col Bulk Content">
    <p:bg>
      <p:bgPr>
        <a:solidFill>
          <a:schemeClr val="bg1"/>
        </a:solidFill>
        <a:effectLst/>
      </p:bgPr>
    </p:bg>
    <p:spTree>
      <p:nvGrpSpPr>
        <p:cNvPr id="1" name=""/>
        <p:cNvGrpSpPr/>
        <p:nvPr/>
      </p:nvGrpSpPr>
      <p:grpSpPr>
        <a:xfrm>
          <a:off x="0" y="0"/>
          <a:ext cx="0" cy="0"/>
          <a:chOff x="0" y="0"/>
          <a:chExt cx="0" cy="0"/>
        </a:xfrm>
      </p:grpSpPr>
      <p:sp>
        <p:nvSpPr>
          <p:cNvPr id="12" name="Text Placeholder 5"/>
          <p:cNvSpPr>
            <a:spLocks noGrp="1"/>
          </p:cNvSpPr>
          <p:nvPr>
            <p:ph type="body" sz="quarter" idx="15" hasCustomPrompt="1"/>
          </p:nvPr>
        </p:nvSpPr>
        <p:spPr>
          <a:xfrm>
            <a:off x="487679" y="2336801"/>
            <a:ext cx="3991278" cy="3427391"/>
          </a:xfrm>
        </p:spPr>
        <p:txBody>
          <a:bodyPr/>
          <a:lstStyle>
            <a:lvl1pPr>
              <a:spcBef>
                <a:spcPts val="958"/>
              </a:spcBef>
              <a:defRPr sz="1181" baseline="0"/>
            </a:lvl1pPr>
            <a:lvl2pPr>
              <a:defRPr sz="1181"/>
            </a:lvl2pPr>
            <a:lvl3pPr marL="1136134" indent="-257101">
              <a:buFont typeface="Arial"/>
              <a:buChar char="•"/>
              <a:defRPr sz="1181"/>
            </a:lvl3pPr>
            <a:lvl4pPr>
              <a:spcBef>
                <a:spcPts val="506"/>
              </a:spcBef>
              <a:defRPr sz="900"/>
            </a:lvl4pPr>
          </a:lstStyle>
          <a:p>
            <a:pPr lvl="0"/>
            <a:r>
              <a:rPr lang="en-CA" dirty="0" smtClean="0"/>
              <a:t>Click to edit content. Use this slide only for presentations that are being sent our for ample reading – never when using this as supporting slides for a stand-up presentation. Bullets are available for hierarchy.</a:t>
            </a:r>
          </a:p>
          <a:p>
            <a:pPr lvl="1"/>
            <a:r>
              <a:rPr lang="en-CA" dirty="0" smtClean="0"/>
              <a:t>Second level</a:t>
            </a:r>
          </a:p>
          <a:p>
            <a:pPr lvl="2"/>
            <a:r>
              <a:rPr lang="en-CA" dirty="0" smtClean="0"/>
              <a:t>Third level</a:t>
            </a:r>
          </a:p>
          <a:p>
            <a:pPr lvl="3"/>
            <a:r>
              <a:rPr lang="en-CA" dirty="0" smtClean="0"/>
              <a:t>Fourth level</a:t>
            </a:r>
          </a:p>
        </p:txBody>
      </p:sp>
      <p:sp>
        <p:nvSpPr>
          <p:cNvPr id="14" name="Text Placeholder 5"/>
          <p:cNvSpPr>
            <a:spLocks noGrp="1"/>
          </p:cNvSpPr>
          <p:nvPr>
            <p:ph type="body" sz="quarter" idx="18" hasCustomPrompt="1"/>
          </p:nvPr>
        </p:nvSpPr>
        <p:spPr>
          <a:xfrm>
            <a:off x="4673964" y="2336801"/>
            <a:ext cx="3982964" cy="3427391"/>
          </a:xfrm>
        </p:spPr>
        <p:txBody>
          <a:bodyPr/>
          <a:lstStyle>
            <a:lvl1pPr>
              <a:spcBef>
                <a:spcPts val="958"/>
              </a:spcBef>
              <a:defRPr sz="1181" baseline="0"/>
            </a:lvl1pPr>
            <a:lvl2pPr>
              <a:defRPr sz="1181"/>
            </a:lvl2pPr>
            <a:lvl3pPr marL="1136134" indent="-257101">
              <a:buFont typeface="Arial"/>
              <a:buChar char="•"/>
              <a:defRPr sz="1181"/>
            </a:lvl3pPr>
            <a:lvl4pPr>
              <a:spcBef>
                <a:spcPts val="506"/>
              </a:spcBef>
              <a:defRPr sz="900"/>
            </a:lvl4pPr>
          </a:lstStyle>
          <a:p>
            <a:pPr lvl="0"/>
            <a:r>
              <a:rPr lang="en-CA" dirty="0" smtClean="0"/>
              <a:t>Click to edit content. Use this slide only for presentations that are being sent our for ample reading – never when using this as supporting slides for a stand-up presentation. Bullets are available for hierarchy.</a:t>
            </a:r>
          </a:p>
          <a:p>
            <a:pPr lvl="1"/>
            <a:r>
              <a:rPr lang="en-CA" dirty="0" smtClean="0"/>
              <a:t>Second level</a:t>
            </a:r>
          </a:p>
          <a:p>
            <a:pPr lvl="2"/>
            <a:r>
              <a:rPr lang="en-CA" dirty="0" smtClean="0"/>
              <a:t>Third level</a:t>
            </a:r>
          </a:p>
          <a:p>
            <a:pPr lvl="3"/>
            <a:r>
              <a:rPr lang="en-CA" dirty="0" smtClean="0"/>
              <a:t>Fourth level</a:t>
            </a:r>
          </a:p>
        </p:txBody>
      </p:sp>
      <p:sp>
        <p:nvSpPr>
          <p:cNvPr id="15" name="Text Placeholder 6"/>
          <p:cNvSpPr>
            <a:spLocks noGrp="1"/>
          </p:cNvSpPr>
          <p:nvPr>
            <p:ph type="body" sz="quarter" idx="21" hasCustomPrompt="1"/>
          </p:nvPr>
        </p:nvSpPr>
        <p:spPr>
          <a:xfrm>
            <a:off x="487679" y="1792224"/>
            <a:ext cx="3991278" cy="551124"/>
          </a:xfrm>
        </p:spPr>
        <p:txBody>
          <a:bodyPr/>
          <a:lstStyle>
            <a:lvl1pPr>
              <a:defRPr sz="1181" b="1" baseline="0">
                <a:solidFill>
                  <a:srgbClr val="599A83"/>
                </a:solidFill>
              </a:defRPr>
            </a:lvl1pPr>
          </a:lstStyle>
          <a:p>
            <a:pPr lvl="0"/>
            <a:r>
              <a:rPr lang="en-CA" dirty="0" smtClean="0"/>
              <a:t>Bulk content columns always have subtitles</a:t>
            </a:r>
          </a:p>
        </p:txBody>
      </p:sp>
      <p:sp>
        <p:nvSpPr>
          <p:cNvPr id="16" name="Text Placeholder 6"/>
          <p:cNvSpPr>
            <a:spLocks noGrp="1"/>
          </p:cNvSpPr>
          <p:nvPr>
            <p:ph type="body" sz="quarter" idx="22" hasCustomPrompt="1"/>
          </p:nvPr>
        </p:nvSpPr>
        <p:spPr>
          <a:xfrm>
            <a:off x="4673962" y="1792224"/>
            <a:ext cx="3982964" cy="551124"/>
          </a:xfrm>
        </p:spPr>
        <p:txBody>
          <a:bodyPr/>
          <a:lstStyle>
            <a:lvl1pPr>
              <a:defRPr sz="1181" b="1">
                <a:solidFill>
                  <a:srgbClr val="599A83"/>
                </a:solidFill>
              </a:defRPr>
            </a:lvl1pPr>
          </a:lstStyle>
          <a:p>
            <a:pPr lvl="0"/>
            <a:r>
              <a:rPr lang="en-CA" dirty="0" smtClean="0"/>
              <a:t>Bulk content columns always have subtitles</a:t>
            </a:r>
          </a:p>
        </p:txBody>
      </p:sp>
      <p:pic>
        <p:nvPicPr>
          <p:cNvPr id="11" name="Picture 10" descr="green-ba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13" name="Slide Number Placeholder 8"/>
          <p:cNvSpPr>
            <a:spLocks noGrp="1"/>
          </p:cNvSpPr>
          <p:nvPr>
            <p:ph type="sldNum" sz="quarter" idx="19"/>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20" name="Picture 19" descr="ac-ico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22" name="Title 1"/>
          <p:cNvSpPr>
            <a:spLocks noGrp="1"/>
          </p:cNvSpPr>
          <p:nvPr>
            <p:ph type="title" hasCustomPrompt="1"/>
          </p:nvPr>
        </p:nvSpPr>
        <p:spPr>
          <a:xfrm>
            <a:off x="487679" y="484836"/>
            <a:ext cx="5374641" cy="1001980"/>
          </a:xfrm>
        </p:spPr>
        <p:txBody>
          <a:bodyPr anchor="t">
            <a:noAutofit/>
          </a:bodyPr>
          <a:lstStyle>
            <a:lvl1pPr>
              <a:defRPr sz="2700" b="1" baseline="0">
                <a:solidFill>
                  <a:srgbClr val="00673E"/>
                </a:solidFill>
              </a:defRPr>
            </a:lvl1pPr>
          </a:lstStyle>
          <a:p>
            <a:r>
              <a:rPr lang="en-CA" dirty="0" smtClean="0"/>
              <a:t>This is a 2-column bulk slide for long content</a:t>
            </a:r>
            <a:endParaRPr lang="en-US" dirty="0"/>
          </a:p>
        </p:txBody>
      </p:sp>
    </p:spTree>
    <p:extLst>
      <p:ext uri="{BB962C8B-B14F-4D97-AF65-F5344CB8AC3E}">
        <p14:creationId xmlns:p14="http://schemas.microsoft.com/office/powerpoint/2010/main" val="29277413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Col Bulk Content">
    <p:bg>
      <p:bgPr>
        <a:solidFill>
          <a:schemeClr val="bg1"/>
        </a:solidFill>
        <a:effectLst/>
      </p:bgPr>
    </p:bg>
    <p:spTree>
      <p:nvGrpSpPr>
        <p:cNvPr id="1" name=""/>
        <p:cNvGrpSpPr/>
        <p:nvPr/>
      </p:nvGrpSpPr>
      <p:grpSpPr>
        <a:xfrm>
          <a:off x="0" y="0"/>
          <a:ext cx="0" cy="0"/>
          <a:chOff x="0" y="0"/>
          <a:chExt cx="0" cy="0"/>
        </a:xfrm>
      </p:grpSpPr>
      <p:sp>
        <p:nvSpPr>
          <p:cNvPr id="12" name="Text Placeholder 5"/>
          <p:cNvSpPr>
            <a:spLocks noGrp="1"/>
          </p:cNvSpPr>
          <p:nvPr>
            <p:ph type="body" sz="quarter" idx="15" hasCustomPrompt="1"/>
          </p:nvPr>
        </p:nvSpPr>
        <p:spPr>
          <a:xfrm>
            <a:off x="487679" y="2336800"/>
            <a:ext cx="2591276" cy="3427391"/>
          </a:xfrm>
        </p:spPr>
        <p:txBody>
          <a:bodyPr/>
          <a:lstStyle>
            <a:lvl1pPr>
              <a:spcBef>
                <a:spcPts val="958"/>
              </a:spcBef>
              <a:defRPr sz="1181" baseline="0"/>
            </a:lvl1pPr>
            <a:lvl2pPr>
              <a:defRPr sz="1181"/>
            </a:lvl2pPr>
            <a:lvl3pPr marL="1136134" indent="-257101">
              <a:buFont typeface="Arial"/>
              <a:buChar char="•"/>
              <a:defRPr sz="1181"/>
            </a:lvl3pPr>
            <a:lvl4pPr>
              <a:spcBef>
                <a:spcPts val="506"/>
              </a:spcBef>
              <a:defRPr sz="900"/>
            </a:lvl4pPr>
          </a:lstStyle>
          <a:p>
            <a:pPr lvl="0"/>
            <a:r>
              <a:rPr lang="en-CA" dirty="0" smtClean="0"/>
              <a:t>Click to edit content. Use this slide only for presentations that are being sent our for ample reading – never when using this as supporting slides for a stand-up presentation. Bullets are available for hierarchy.</a:t>
            </a:r>
          </a:p>
          <a:p>
            <a:pPr lvl="1"/>
            <a:r>
              <a:rPr lang="en-CA" dirty="0" smtClean="0"/>
              <a:t>Second level</a:t>
            </a:r>
          </a:p>
          <a:p>
            <a:pPr lvl="2"/>
            <a:r>
              <a:rPr lang="en-CA" dirty="0" smtClean="0"/>
              <a:t>Third level</a:t>
            </a:r>
          </a:p>
          <a:p>
            <a:pPr lvl="3"/>
            <a:r>
              <a:rPr lang="en-CA" dirty="0" smtClean="0"/>
              <a:t>Fourth level</a:t>
            </a:r>
          </a:p>
        </p:txBody>
      </p:sp>
      <p:sp>
        <p:nvSpPr>
          <p:cNvPr id="14" name="Text Placeholder 5"/>
          <p:cNvSpPr>
            <a:spLocks noGrp="1"/>
          </p:cNvSpPr>
          <p:nvPr>
            <p:ph type="body" sz="quarter" idx="18" hasCustomPrompt="1"/>
          </p:nvPr>
        </p:nvSpPr>
        <p:spPr>
          <a:xfrm>
            <a:off x="6062291" y="2336800"/>
            <a:ext cx="2583062" cy="3427391"/>
          </a:xfrm>
        </p:spPr>
        <p:txBody>
          <a:bodyPr/>
          <a:lstStyle>
            <a:lvl1pPr>
              <a:spcBef>
                <a:spcPts val="958"/>
              </a:spcBef>
              <a:defRPr sz="1181" baseline="0"/>
            </a:lvl1pPr>
            <a:lvl2pPr>
              <a:defRPr sz="1181"/>
            </a:lvl2pPr>
            <a:lvl3pPr marL="1136134" indent="-257101">
              <a:buFont typeface="Arial"/>
              <a:buChar char="•"/>
              <a:defRPr sz="1181"/>
            </a:lvl3pPr>
            <a:lvl4pPr>
              <a:spcBef>
                <a:spcPts val="506"/>
              </a:spcBef>
              <a:defRPr sz="900"/>
            </a:lvl4pPr>
          </a:lstStyle>
          <a:p>
            <a:pPr lvl="0"/>
            <a:r>
              <a:rPr lang="en-CA" dirty="0" smtClean="0"/>
              <a:t>Click to edit content. Use this slide only for presentations that are being sent our for ample reading – never when using this as supporting slides for a stand-up presentation. Bullets are available for hierarchy.</a:t>
            </a:r>
          </a:p>
          <a:p>
            <a:pPr lvl="1"/>
            <a:r>
              <a:rPr lang="en-CA" dirty="0" smtClean="0"/>
              <a:t>Second level</a:t>
            </a:r>
          </a:p>
          <a:p>
            <a:pPr lvl="2"/>
            <a:r>
              <a:rPr lang="en-CA" dirty="0" smtClean="0"/>
              <a:t>Third level</a:t>
            </a:r>
          </a:p>
          <a:p>
            <a:pPr lvl="3"/>
            <a:r>
              <a:rPr lang="en-CA" dirty="0" smtClean="0"/>
              <a:t>Fourth level</a:t>
            </a:r>
          </a:p>
        </p:txBody>
      </p:sp>
      <p:sp>
        <p:nvSpPr>
          <p:cNvPr id="15" name="Text Placeholder 6"/>
          <p:cNvSpPr>
            <a:spLocks noGrp="1"/>
          </p:cNvSpPr>
          <p:nvPr>
            <p:ph type="body" sz="quarter" idx="21" hasCustomPrompt="1"/>
          </p:nvPr>
        </p:nvSpPr>
        <p:spPr>
          <a:xfrm>
            <a:off x="487679" y="1803799"/>
            <a:ext cx="2591276" cy="533003"/>
          </a:xfrm>
        </p:spPr>
        <p:txBody>
          <a:bodyPr/>
          <a:lstStyle>
            <a:lvl1pPr>
              <a:defRPr sz="1181" b="1" baseline="0">
                <a:solidFill>
                  <a:srgbClr val="599A83"/>
                </a:solidFill>
              </a:defRPr>
            </a:lvl1pPr>
          </a:lstStyle>
          <a:p>
            <a:pPr lvl="0"/>
            <a:r>
              <a:rPr lang="en-CA" dirty="0" smtClean="0"/>
              <a:t>Bulk content columns always have subtitles</a:t>
            </a:r>
          </a:p>
        </p:txBody>
      </p:sp>
      <p:sp>
        <p:nvSpPr>
          <p:cNvPr id="16" name="Text Placeholder 6"/>
          <p:cNvSpPr>
            <a:spLocks noGrp="1"/>
          </p:cNvSpPr>
          <p:nvPr>
            <p:ph type="body" sz="quarter" idx="22" hasCustomPrompt="1"/>
          </p:nvPr>
        </p:nvSpPr>
        <p:spPr>
          <a:xfrm>
            <a:off x="6062290" y="1803799"/>
            <a:ext cx="2583062" cy="533003"/>
          </a:xfrm>
        </p:spPr>
        <p:txBody>
          <a:bodyPr/>
          <a:lstStyle>
            <a:lvl1pPr>
              <a:defRPr sz="1181" b="1">
                <a:solidFill>
                  <a:srgbClr val="599A83"/>
                </a:solidFill>
              </a:defRPr>
            </a:lvl1pPr>
          </a:lstStyle>
          <a:p>
            <a:pPr lvl="0"/>
            <a:r>
              <a:rPr lang="en-CA" dirty="0" smtClean="0"/>
              <a:t>Bulk content columns always have subtitles</a:t>
            </a:r>
          </a:p>
        </p:txBody>
      </p:sp>
      <p:sp>
        <p:nvSpPr>
          <p:cNvPr id="17" name="Text Placeholder 5"/>
          <p:cNvSpPr>
            <a:spLocks noGrp="1"/>
          </p:cNvSpPr>
          <p:nvPr>
            <p:ph type="body" sz="quarter" idx="24" hasCustomPrompt="1"/>
          </p:nvPr>
        </p:nvSpPr>
        <p:spPr>
          <a:xfrm>
            <a:off x="3285362" y="2336800"/>
            <a:ext cx="2575007" cy="3427391"/>
          </a:xfrm>
        </p:spPr>
        <p:txBody>
          <a:bodyPr/>
          <a:lstStyle>
            <a:lvl1pPr>
              <a:spcBef>
                <a:spcPts val="958"/>
              </a:spcBef>
              <a:defRPr sz="1181" baseline="0"/>
            </a:lvl1pPr>
            <a:lvl2pPr>
              <a:defRPr sz="1181"/>
            </a:lvl2pPr>
            <a:lvl3pPr marL="1136134" indent="-257101">
              <a:buFont typeface="Arial"/>
              <a:buChar char="•"/>
              <a:defRPr sz="1181"/>
            </a:lvl3pPr>
            <a:lvl4pPr>
              <a:spcBef>
                <a:spcPts val="506"/>
              </a:spcBef>
              <a:defRPr sz="900"/>
            </a:lvl4pPr>
          </a:lstStyle>
          <a:p>
            <a:pPr lvl="0"/>
            <a:r>
              <a:rPr lang="en-CA" dirty="0" smtClean="0"/>
              <a:t>Click to edit content. Use this slide only for presentations that are being sent our for ample reading – never when using this as supporting slides for a stand-up presentation. Bullets are available for hierarchy.</a:t>
            </a:r>
          </a:p>
          <a:p>
            <a:pPr lvl="1"/>
            <a:r>
              <a:rPr lang="en-CA" dirty="0" smtClean="0"/>
              <a:t>Second level</a:t>
            </a:r>
          </a:p>
          <a:p>
            <a:pPr lvl="2"/>
            <a:r>
              <a:rPr lang="en-CA" dirty="0" smtClean="0"/>
              <a:t>Third level</a:t>
            </a:r>
          </a:p>
          <a:p>
            <a:pPr lvl="3"/>
            <a:r>
              <a:rPr lang="en-CA" dirty="0" smtClean="0"/>
              <a:t>Fourth level</a:t>
            </a:r>
          </a:p>
        </p:txBody>
      </p:sp>
      <p:sp>
        <p:nvSpPr>
          <p:cNvPr id="18" name="Text Placeholder 6"/>
          <p:cNvSpPr>
            <a:spLocks noGrp="1"/>
          </p:cNvSpPr>
          <p:nvPr>
            <p:ph type="body" sz="quarter" idx="25" hasCustomPrompt="1"/>
          </p:nvPr>
        </p:nvSpPr>
        <p:spPr>
          <a:xfrm>
            <a:off x="3285361" y="1803799"/>
            <a:ext cx="2575007" cy="533003"/>
          </a:xfrm>
        </p:spPr>
        <p:txBody>
          <a:bodyPr/>
          <a:lstStyle>
            <a:lvl1pPr>
              <a:defRPr sz="1181" b="1">
                <a:solidFill>
                  <a:srgbClr val="599A83"/>
                </a:solidFill>
              </a:defRPr>
            </a:lvl1pPr>
          </a:lstStyle>
          <a:p>
            <a:pPr lvl="0"/>
            <a:r>
              <a:rPr lang="en-CA" dirty="0" smtClean="0"/>
              <a:t>Bulk content columns always have subtitles</a:t>
            </a:r>
          </a:p>
        </p:txBody>
      </p:sp>
      <p:pic>
        <p:nvPicPr>
          <p:cNvPr id="22" name="Picture 21" descr="green-ba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23" name="Slide Number Placeholder 8"/>
          <p:cNvSpPr>
            <a:spLocks noGrp="1"/>
          </p:cNvSpPr>
          <p:nvPr>
            <p:ph type="sldNum" sz="quarter" idx="19"/>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24" name="Picture 23" descr="ac-ico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25" name="Title 1"/>
          <p:cNvSpPr>
            <a:spLocks noGrp="1"/>
          </p:cNvSpPr>
          <p:nvPr>
            <p:ph type="title" hasCustomPrompt="1"/>
          </p:nvPr>
        </p:nvSpPr>
        <p:spPr>
          <a:xfrm>
            <a:off x="487679" y="484836"/>
            <a:ext cx="5374641" cy="1001980"/>
          </a:xfrm>
        </p:spPr>
        <p:txBody>
          <a:bodyPr anchor="t">
            <a:noAutofit/>
          </a:bodyPr>
          <a:lstStyle>
            <a:lvl1pPr>
              <a:defRPr sz="2700" b="1" baseline="0">
                <a:solidFill>
                  <a:srgbClr val="00673E"/>
                </a:solidFill>
              </a:defRPr>
            </a:lvl1pPr>
          </a:lstStyle>
          <a:p>
            <a:r>
              <a:rPr lang="en-CA" dirty="0" smtClean="0"/>
              <a:t>This is a 3-column bulk slide for long content</a:t>
            </a:r>
            <a:endParaRPr lang="en-US" dirty="0"/>
          </a:p>
        </p:txBody>
      </p:sp>
    </p:spTree>
    <p:extLst>
      <p:ext uri="{BB962C8B-B14F-4D97-AF65-F5344CB8AC3E}">
        <p14:creationId xmlns:p14="http://schemas.microsoft.com/office/powerpoint/2010/main" val="33831276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Point Bulk Content">
    <p:bg>
      <p:bgPr>
        <a:solidFill>
          <a:schemeClr val="bg1"/>
        </a:solidFill>
        <a:effectLst/>
      </p:bgPr>
    </p:bg>
    <p:spTree>
      <p:nvGrpSpPr>
        <p:cNvPr id="1" name=""/>
        <p:cNvGrpSpPr/>
        <p:nvPr/>
      </p:nvGrpSpPr>
      <p:grpSpPr>
        <a:xfrm>
          <a:off x="0" y="0"/>
          <a:ext cx="0" cy="0"/>
          <a:chOff x="0" y="0"/>
          <a:chExt cx="0" cy="0"/>
        </a:xfrm>
      </p:grpSpPr>
      <p:sp>
        <p:nvSpPr>
          <p:cNvPr id="27" name="Text Placeholder 5"/>
          <p:cNvSpPr>
            <a:spLocks noGrp="1"/>
          </p:cNvSpPr>
          <p:nvPr>
            <p:ph type="body" sz="quarter" idx="30" hasCustomPrompt="1"/>
          </p:nvPr>
        </p:nvSpPr>
        <p:spPr>
          <a:xfrm>
            <a:off x="487678" y="4393804"/>
            <a:ext cx="2579701" cy="1253962"/>
          </a:xfrm>
        </p:spPr>
        <p:txBody>
          <a:bodyPr/>
          <a:lstStyle>
            <a:lvl1pPr>
              <a:spcBef>
                <a:spcPts val="958"/>
              </a:spcBef>
              <a:defRPr sz="1181" baseline="0"/>
            </a:lvl1pPr>
            <a:lvl2pPr>
              <a:defRPr sz="1181"/>
            </a:lvl2pPr>
            <a:lvl3pPr marL="1136134" indent="-257101">
              <a:buFont typeface="Arial"/>
              <a:buChar char="•"/>
              <a:defRPr sz="1181"/>
            </a:lvl3pPr>
            <a:lvl4pPr>
              <a:spcBef>
                <a:spcPts val="506"/>
              </a:spcBef>
              <a:defRPr sz="900"/>
            </a:lvl4pPr>
          </a:lstStyle>
          <a:p>
            <a:pPr lvl="0"/>
            <a:r>
              <a:rPr lang="en-CA" dirty="0" smtClean="0"/>
              <a:t>Click to edit content. Use this slide only for presentations that are being sent out for ample reading – never when using this as supporting slides for a stand-up presentation. </a:t>
            </a:r>
          </a:p>
        </p:txBody>
      </p:sp>
      <p:sp>
        <p:nvSpPr>
          <p:cNvPr id="28" name="Text Placeholder 5"/>
          <p:cNvSpPr>
            <a:spLocks noGrp="1"/>
          </p:cNvSpPr>
          <p:nvPr>
            <p:ph type="body" sz="quarter" idx="31" hasCustomPrompt="1"/>
          </p:nvPr>
        </p:nvSpPr>
        <p:spPr>
          <a:xfrm>
            <a:off x="6096979" y="4393804"/>
            <a:ext cx="2571524" cy="1253962"/>
          </a:xfrm>
        </p:spPr>
        <p:txBody>
          <a:bodyPr/>
          <a:lstStyle>
            <a:lvl1pPr>
              <a:spcBef>
                <a:spcPts val="958"/>
              </a:spcBef>
              <a:defRPr sz="1181" baseline="0"/>
            </a:lvl1pPr>
            <a:lvl2pPr>
              <a:defRPr sz="1181"/>
            </a:lvl2pPr>
            <a:lvl3pPr marL="1136134" indent="-257101">
              <a:buFont typeface="Arial"/>
              <a:buChar char="•"/>
              <a:defRPr sz="1181"/>
            </a:lvl3pPr>
            <a:lvl4pPr>
              <a:spcBef>
                <a:spcPts val="506"/>
              </a:spcBef>
              <a:defRPr sz="900"/>
            </a:lvl4pPr>
          </a:lstStyle>
          <a:p>
            <a:pPr lvl="0"/>
            <a:r>
              <a:rPr lang="en-CA" dirty="0" smtClean="0"/>
              <a:t>Click to edit content. Use this slide only for presentations that are being sent out for ample reading – never when using this as supporting slides for a stand-up presentation. </a:t>
            </a:r>
          </a:p>
        </p:txBody>
      </p:sp>
      <p:sp>
        <p:nvSpPr>
          <p:cNvPr id="29" name="Text Placeholder 6"/>
          <p:cNvSpPr>
            <a:spLocks noGrp="1"/>
          </p:cNvSpPr>
          <p:nvPr>
            <p:ph type="body" sz="quarter" idx="32" hasCustomPrompt="1"/>
          </p:nvPr>
        </p:nvSpPr>
        <p:spPr>
          <a:xfrm>
            <a:off x="487678" y="3837654"/>
            <a:ext cx="2579701" cy="563886"/>
          </a:xfrm>
        </p:spPr>
        <p:txBody>
          <a:bodyPr/>
          <a:lstStyle>
            <a:lvl1pPr>
              <a:defRPr sz="1181" b="1" baseline="0">
                <a:solidFill>
                  <a:srgbClr val="599A83"/>
                </a:solidFill>
              </a:defRPr>
            </a:lvl1pPr>
          </a:lstStyle>
          <a:p>
            <a:pPr lvl="0"/>
            <a:r>
              <a:rPr lang="en-CA" dirty="0" smtClean="0"/>
              <a:t>Bulk content columns always have subtitles</a:t>
            </a:r>
          </a:p>
        </p:txBody>
      </p:sp>
      <p:sp>
        <p:nvSpPr>
          <p:cNvPr id="30" name="Text Placeholder 6"/>
          <p:cNvSpPr>
            <a:spLocks noGrp="1"/>
          </p:cNvSpPr>
          <p:nvPr>
            <p:ph type="body" sz="quarter" idx="33" hasCustomPrompt="1"/>
          </p:nvPr>
        </p:nvSpPr>
        <p:spPr>
          <a:xfrm>
            <a:off x="6096978" y="3837654"/>
            <a:ext cx="2571524" cy="563886"/>
          </a:xfrm>
        </p:spPr>
        <p:txBody>
          <a:bodyPr/>
          <a:lstStyle>
            <a:lvl1pPr>
              <a:defRPr sz="1181" b="1">
                <a:solidFill>
                  <a:srgbClr val="599A83"/>
                </a:solidFill>
              </a:defRPr>
            </a:lvl1pPr>
          </a:lstStyle>
          <a:p>
            <a:pPr lvl="0"/>
            <a:r>
              <a:rPr lang="en-CA" dirty="0" smtClean="0"/>
              <a:t>Bulk content columns always have subtitles</a:t>
            </a:r>
          </a:p>
        </p:txBody>
      </p:sp>
      <p:sp>
        <p:nvSpPr>
          <p:cNvPr id="31" name="Text Placeholder 5"/>
          <p:cNvSpPr>
            <a:spLocks noGrp="1"/>
          </p:cNvSpPr>
          <p:nvPr>
            <p:ph type="body" sz="quarter" idx="34" hasCustomPrompt="1"/>
          </p:nvPr>
        </p:nvSpPr>
        <p:spPr>
          <a:xfrm>
            <a:off x="3296864" y="4393804"/>
            <a:ext cx="2563505" cy="1253962"/>
          </a:xfrm>
        </p:spPr>
        <p:txBody>
          <a:bodyPr/>
          <a:lstStyle>
            <a:lvl1pPr>
              <a:spcBef>
                <a:spcPts val="958"/>
              </a:spcBef>
              <a:defRPr sz="1181" baseline="0"/>
            </a:lvl1pPr>
            <a:lvl2pPr>
              <a:defRPr sz="1181"/>
            </a:lvl2pPr>
            <a:lvl3pPr marL="1136134" indent="-257101">
              <a:buFont typeface="Arial"/>
              <a:buChar char="•"/>
              <a:defRPr sz="1181"/>
            </a:lvl3pPr>
            <a:lvl4pPr>
              <a:spcBef>
                <a:spcPts val="506"/>
              </a:spcBef>
              <a:defRPr sz="900"/>
            </a:lvl4pPr>
          </a:lstStyle>
          <a:p>
            <a:pPr lvl="0"/>
            <a:r>
              <a:rPr lang="en-CA" dirty="0" smtClean="0"/>
              <a:t>Click to edit content. Use this slide only for presentations that are being sent out for ample reading – never when using this as supporting slides for a stand-up presentation. </a:t>
            </a:r>
          </a:p>
        </p:txBody>
      </p:sp>
      <p:sp>
        <p:nvSpPr>
          <p:cNvPr id="32" name="Text Placeholder 6"/>
          <p:cNvSpPr>
            <a:spLocks noGrp="1"/>
          </p:cNvSpPr>
          <p:nvPr>
            <p:ph type="body" sz="quarter" idx="35" hasCustomPrompt="1"/>
          </p:nvPr>
        </p:nvSpPr>
        <p:spPr>
          <a:xfrm>
            <a:off x="3296863" y="3837654"/>
            <a:ext cx="2563505" cy="563886"/>
          </a:xfrm>
        </p:spPr>
        <p:txBody>
          <a:bodyPr/>
          <a:lstStyle>
            <a:lvl1pPr>
              <a:defRPr sz="1181" b="1">
                <a:solidFill>
                  <a:srgbClr val="599A83"/>
                </a:solidFill>
              </a:defRPr>
            </a:lvl1pPr>
          </a:lstStyle>
          <a:p>
            <a:pPr lvl="0"/>
            <a:r>
              <a:rPr lang="en-CA" dirty="0" smtClean="0"/>
              <a:t>Bulk content columns always have subtitles</a:t>
            </a:r>
          </a:p>
        </p:txBody>
      </p:sp>
      <p:sp>
        <p:nvSpPr>
          <p:cNvPr id="12" name="Text Placeholder 5"/>
          <p:cNvSpPr>
            <a:spLocks noGrp="1"/>
          </p:cNvSpPr>
          <p:nvPr>
            <p:ph type="body" sz="quarter" idx="15" hasCustomPrompt="1"/>
          </p:nvPr>
        </p:nvSpPr>
        <p:spPr>
          <a:xfrm>
            <a:off x="487678" y="2336800"/>
            <a:ext cx="2579701" cy="1253962"/>
          </a:xfrm>
        </p:spPr>
        <p:txBody>
          <a:bodyPr/>
          <a:lstStyle>
            <a:lvl1pPr>
              <a:spcBef>
                <a:spcPts val="958"/>
              </a:spcBef>
              <a:defRPr sz="1181" baseline="0"/>
            </a:lvl1pPr>
            <a:lvl2pPr>
              <a:defRPr sz="1181"/>
            </a:lvl2pPr>
            <a:lvl3pPr marL="1136134" indent="-257101">
              <a:buFont typeface="Arial"/>
              <a:buChar char="•"/>
              <a:defRPr sz="1181"/>
            </a:lvl3pPr>
            <a:lvl4pPr>
              <a:spcBef>
                <a:spcPts val="506"/>
              </a:spcBef>
              <a:defRPr sz="900"/>
            </a:lvl4pPr>
          </a:lstStyle>
          <a:p>
            <a:pPr lvl="0"/>
            <a:r>
              <a:rPr lang="en-CA" dirty="0" smtClean="0"/>
              <a:t>Click to edit content. Use this slide only for presentations that are being sent out for ample reading – never when using this as supporting slides for a stand-up presentation. </a:t>
            </a:r>
          </a:p>
        </p:txBody>
      </p:sp>
      <p:sp>
        <p:nvSpPr>
          <p:cNvPr id="14" name="Text Placeholder 5"/>
          <p:cNvSpPr>
            <a:spLocks noGrp="1"/>
          </p:cNvSpPr>
          <p:nvPr>
            <p:ph type="body" sz="quarter" idx="18" hasCustomPrompt="1"/>
          </p:nvPr>
        </p:nvSpPr>
        <p:spPr>
          <a:xfrm>
            <a:off x="6096979" y="2336800"/>
            <a:ext cx="2571524" cy="1253962"/>
          </a:xfrm>
        </p:spPr>
        <p:txBody>
          <a:bodyPr/>
          <a:lstStyle>
            <a:lvl1pPr>
              <a:spcBef>
                <a:spcPts val="958"/>
              </a:spcBef>
              <a:defRPr sz="1181" baseline="0"/>
            </a:lvl1pPr>
            <a:lvl2pPr>
              <a:defRPr sz="1181"/>
            </a:lvl2pPr>
            <a:lvl3pPr marL="1136134" indent="-257101">
              <a:buFont typeface="Arial"/>
              <a:buChar char="•"/>
              <a:defRPr sz="1181"/>
            </a:lvl3pPr>
            <a:lvl4pPr>
              <a:spcBef>
                <a:spcPts val="506"/>
              </a:spcBef>
              <a:defRPr sz="900"/>
            </a:lvl4pPr>
          </a:lstStyle>
          <a:p>
            <a:pPr lvl="0"/>
            <a:r>
              <a:rPr lang="en-CA" dirty="0" smtClean="0"/>
              <a:t>Click to edit content. Use this slide only for presentations that are being sent out for ample reading – never when using this as supporting slides for a stand-up presentation. </a:t>
            </a:r>
          </a:p>
        </p:txBody>
      </p:sp>
      <p:sp>
        <p:nvSpPr>
          <p:cNvPr id="15" name="Text Placeholder 6"/>
          <p:cNvSpPr>
            <a:spLocks noGrp="1"/>
          </p:cNvSpPr>
          <p:nvPr>
            <p:ph type="body" sz="quarter" idx="21" hasCustomPrompt="1"/>
          </p:nvPr>
        </p:nvSpPr>
        <p:spPr>
          <a:xfrm>
            <a:off x="487678" y="1780649"/>
            <a:ext cx="2579701" cy="563886"/>
          </a:xfrm>
        </p:spPr>
        <p:txBody>
          <a:bodyPr/>
          <a:lstStyle>
            <a:lvl1pPr>
              <a:defRPr sz="1181" b="1" baseline="0">
                <a:solidFill>
                  <a:srgbClr val="599A83"/>
                </a:solidFill>
              </a:defRPr>
            </a:lvl1pPr>
          </a:lstStyle>
          <a:p>
            <a:pPr lvl="0"/>
            <a:r>
              <a:rPr lang="en-CA" dirty="0" smtClean="0"/>
              <a:t>Bulk content columns always have subtitles</a:t>
            </a:r>
          </a:p>
        </p:txBody>
      </p:sp>
      <p:sp>
        <p:nvSpPr>
          <p:cNvPr id="16" name="Text Placeholder 6"/>
          <p:cNvSpPr>
            <a:spLocks noGrp="1"/>
          </p:cNvSpPr>
          <p:nvPr>
            <p:ph type="body" sz="quarter" idx="22" hasCustomPrompt="1"/>
          </p:nvPr>
        </p:nvSpPr>
        <p:spPr>
          <a:xfrm>
            <a:off x="6096978" y="1780649"/>
            <a:ext cx="2571524" cy="563886"/>
          </a:xfrm>
        </p:spPr>
        <p:txBody>
          <a:bodyPr/>
          <a:lstStyle>
            <a:lvl1pPr>
              <a:defRPr sz="1181" b="1">
                <a:solidFill>
                  <a:srgbClr val="599A83"/>
                </a:solidFill>
              </a:defRPr>
            </a:lvl1pPr>
          </a:lstStyle>
          <a:p>
            <a:pPr lvl="0"/>
            <a:r>
              <a:rPr lang="en-CA" dirty="0" smtClean="0"/>
              <a:t>Bulk content columns always have subtitles</a:t>
            </a:r>
          </a:p>
        </p:txBody>
      </p:sp>
      <p:sp>
        <p:nvSpPr>
          <p:cNvPr id="17" name="Text Placeholder 5"/>
          <p:cNvSpPr>
            <a:spLocks noGrp="1"/>
          </p:cNvSpPr>
          <p:nvPr>
            <p:ph type="body" sz="quarter" idx="24" hasCustomPrompt="1"/>
          </p:nvPr>
        </p:nvSpPr>
        <p:spPr>
          <a:xfrm>
            <a:off x="3296864" y="2336800"/>
            <a:ext cx="2563505" cy="1253962"/>
          </a:xfrm>
        </p:spPr>
        <p:txBody>
          <a:bodyPr/>
          <a:lstStyle>
            <a:lvl1pPr>
              <a:spcBef>
                <a:spcPts val="958"/>
              </a:spcBef>
              <a:defRPr sz="1181" baseline="0"/>
            </a:lvl1pPr>
            <a:lvl2pPr>
              <a:defRPr sz="1181"/>
            </a:lvl2pPr>
            <a:lvl3pPr marL="1136134" indent="-257101">
              <a:buFont typeface="Arial"/>
              <a:buChar char="•"/>
              <a:defRPr sz="1181"/>
            </a:lvl3pPr>
            <a:lvl4pPr>
              <a:spcBef>
                <a:spcPts val="506"/>
              </a:spcBef>
              <a:defRPr sz="900"/>
            </a:lvl4pPr>
          </a:lstStyle>
          <a:p>
            <a:pPr lvl="0"/>
            <a:r>
              <a:rPr lang="en-CA" dirty="0" smtClean="0"/>
              <a:t>Click to edit content. Use this slide only for presentations that are being sent out for ample reading – never when using this as supporting slides for a stand-up presentation. </a:t>
            </a:r>
          </a:p>
        </p:txBody>
      </p:sp>
      <p:sp>
        <p:nvSpPr>
          <p:cNvPr id="18" name="Text Placeholder 6"/>
          <p:cNvSpPr>
            <a:spLocks noGrp="1"/>
          </p:cNvSpPr>
          <p:nvPr>
            <p:ph type="body" sz="quarter" idx="25" hasCustomPrompt="1"/>
          </p:nvPr>
        </p:nvSpPr>
        <p:spPr>
          <a:xfrm>
            <a:off x="3296863" y="1780649"/>
            <a:ext cx="2563505" cy="563886"/>
          </a:xfrm>
        </p:spPr>
        <p:txBody>
          <a:bodyPr/>
          <a:lstStyle>
            <a:lvl1pPr>
              <a:defRPr sz="1181" b="1">
                <a:solidFill>
                  <a:srgbClr val="599A83"/>
                </a:solidFill>
              </a:defRPr>
            </a:lvl1pPr>
          </a:lstStyle>
          <a:p>
            <a:pPr lvl="0"/>
            <a:r>
              <a:rPr lang="en-CA" dirty="0" smtClean="0"/>
              <a:t>Bulk content columns always have subtitles</a:t>
            </a:r>
          </a:p>
        </p:txBody>
      </p:sp>
      <p:pic>
        <p:nvPicPr>
          <p:cNvPr id="19" name="Picture 18" descr="green-ba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20" name="Slide Number Placeholder 8"/>
          <p:cNvSpPr>
            <a:spLocks noGrp="1"/>
          </p:cNvSpPr>
          <p:nvPr>
            <p:ph type="sldNum" sz="quarter" idx="19"/>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21" name="Picture 20" descr="ac-ico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23" name="Title 1"/>
          <p:cNvSpPr>
            <a:spLocks noGrp="1"/>
          </p:cNvSpPr>
          <p:nvPr>
            <p:ph type="title" hasCustomPrompt="1"/>
          </p:nvPr>
        </p:nvSpPr>
        <p:spPr>
          <a:xfrm>
            <a:off x="487679" y="484836"/>
            <a:ext cx="5374641" cy="1001980"/>
          </a:xfrm>
        </p:spPr>
        <p:txBody>
          <a:bodyPr anchor="t">
            <a:noAutofit/>
          </a:bodyPr>
          <a:lstStyle>
            <a:lvl1pPr>
              <a:defRPr sz="2700" b="1" baseline="0">
                <a:solidFill>
                  <a:srgbClr val="00673E"/>
                </a:solidFill>
              </a:defRPr>
            </a:lvl1pPr>
          </a:lstStyle>
          <a:p>
            <a:r>
              <a:rPr lang="en-CA" dirty="0" smtClean="0"/>
              <a:t>This is a 6-point bulk content slide for long content</a:t>
            </a:r>
            <a:endParaRPr lang="en-US" dirty="0"/>
          </a:p>
        </p:txBody>
      </p:sp>
    </p:spTree>
    <p:extLst>
      <p:ext uri="{BB962C8B-B14F-4D97-AF65-F5344CB8AC3E}">
        <p14:creationId xmlns:p14="http://schemas.microsoft.com/office/powerpoint/2010/main" val="297937178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ey Numbers Large">
    <p:bg>
      <p:bgPr>
        <a:solidFill>
          <a:schemeClr val="bg1"/>
        </a:solidFill>
        <a:effectLst/>
      </p:bgPr>
    </p:bg>
    <p:spTree>
      <p:nvGrpSpPr>
        <p:cNvPr id="1" name=""/>
        <p:cNvGrpSpPr/>
        <p:nvPr/>
      </p:nvGrpSpPr>
      <p:grpSpPr>
        <a:xfrm>
          <a:off x="0" y="0"/>
          <a:ext cx="0" cy="0"/>
          <a:chOff x="0" y="0"/>
          <a:chExt cx="0" cy="0"/>
        </a:xfrm>
      </p:grpSpPr>
      <p:sp>
        <p:nvSpPr>
          <p:cNvPr id="27" name="Text Placeholder 5"/>
          <p:cNvSpPr>
            <a:spLocks noGrp="1"/>
          </p:cNvSpPr>
          <p:nvPr>
            <p:ph type="body" sz="quarter" idx="18" hasCustomPrompt="1"/>
          </p:nvPr>
        </p:nvSpPr>
        <p:spPr>
          <a:xfrm>
            <a:off x="487679" y="2895600"/>
            <a:ext cx="2582904" cy="2857017"/>
          </a:xfrm>
        </p:spPr>
        <p:txBody>
          <a:bodyPr/>
          <a:lstStyle>
            <a:lvl1pPr>
              <a:defRPr baseline="0"/>
            </a:lvl1pPr>
            <a:lvl3pPr marL="1136134" indent="-257101">
              <a:buFont typeface="Arial"/>
              <a:buChar char="•"/>
              <a:defRPr/>
            </a:lvl3pPr>
            <a:lvl4pPr>
              <a:spcBef>
                <a:spcPts val="621"/>
              </a:spcBef>
              <a:defRPr/>
            </a:lvl4pPr>
          </a:lstStyle>
          <a:p>
            <a:pPr lvl="0"/>
            <a:r>
              <a:rPr lang="en-CA" dirty="0" smtClean="0"/>
              <a:t>Click to edit content. Use this slide for very brief points about the figure above.</a:t>
            </a:r>
          </a:p>
        </p:txBody>
      </p:sp>
      <p:sp>
        <p:nvSpPr>
          <p:cNvPr id="23" name="Text Placeholder 5"/>
          <p:cNvSpPr>
            <a:spLocks noGrp="1"/>
          </p:cNvSpPr>
          <p:nvPr>
            <p:ph type="body" sz="quarter" idx="19" hasCustomPrompt="1"/>
          </p:nvPr>
        </p:nvSpPr>
        <p:spPr>
          <a:xfrm>
            <a:off x="3296936" y="2895600"/>
            <a:ext cx="2566689" cy="2857017"/>
          </a:xfrm>
        </p:spPr>
        <p:txBody>
          <a:bodyPr/>
          <a:lstStyle>
            <a:lvl1pPr>
              <a:defRPr baseline="0"/>
            </a:lvl1pPr>
            <a:lvl3pPr marL="1136134" indent="-257101">
              <a:buFont typeface="Arial"/>
              <a:buChar char="•"/>
              <a:defRPr/>
            </a:lvl3pPr>
            <a:lvl4pPr>
              <a:spcBef>
                <a:spcPts val="621"/>
              </a:spcBef>
              <a:defRPr/>
            </a:lvl4pPr>
          </a:lstStyle>
          <a:p>
            <a:pPr lvl="0"/>
            <a:r>
              <a:rPr lang="en-CA" dirty="0" smtClean="0"/>
              <a:t>Click to edit content. Use this slide for very brief points about the figure above.</a:t>
            </a:r>
          </a:p>
        </p:txBody>
      </p:sp>
      <p:sp>
        <p:nvSpPr>
          <p:cNvPr id="26" name="Text Placeholder 5"/>
          <p:cNvSpPr>
            <a:spLocks noGrp="1"/>
          </p:cNvSpPr>
          <p:nvPr>
            <p:ph type="body" sz="quarter" idx="23" hasCustomPrompt="1"/>
          </p:nvPr>
        </p:nvSpPr>
        <p:spPr>
          <a:xfrm>
            <a:off x="6097113" y="2895600"/>
            <a:ext cx="2582965" cy="2857017"/>
          </a:xfrm>
        </p:spPr>
        <p:txBody>
          <a:bodyPr/>
          <a:lstStyle>
            <a:lvl1pPr>
              <a:spcBef>
                <a:spcPts val="900"/>
              </a:spcBef>
              <a:defRPr baseline="0"/>
            </a:lvl1pPr>
            <a:lvl3pPr marL="1136134" indent="-257101">
              <a:buFont typeface="Arial"/>
              <a:buChar char="•"/>
              <a:defRPr/>
            </a:lvl3pPr>
            <a:lvl4pPr>
              <a:spcBef>
                <a:spcPts val="621"/>
              </a:spcBef>
              <a:defRPr/>
            </a:lvl4pPr>
          </a:lstStyle>
          <a:p>
            <a:pPr lvl="0"/>
            <a:r>
              <a:rPr lang="en-CA" dirty="0" smtClean="0"/>
              <a:t>Click to edit content. Use this slide for very brief points about one the figure above.</a:t>
            </a:r>
          </a:p>
        </p:txBody>
      </p:sp>
      <p:sp>
        <p:nvSpPr>
          <p:cNvPr id="10" name="Text Placeholder 9"/>
          <p:cNvSpPr>
            <a:spLocks noGrp="1"/>
          </p:cNvSpPr>
          <p:nvPr>
            <p:ph type="body" sz="quarter" idx="16" hasCustomPrompt="1"/>
          </p:nvPr>
        </p:nvSpPr>
        <p:spPr>
          <a:xfrm>
            <a:off x="487678" y="1856583"/>
            <a:ext cx="2582905" cy="919747"/>
          </a:xfrm>
        </p:spPr>
        <p:txBody>
          <a:bodyPr anchor="b"/>
          <a:lstStyle>
            <a:lvl1pPr>
              <a:lnSpc>
                <a:spcPct val="80000"/>
              </a:lnSpc>
              <a:defRPr sz="6299">
                <a:solidFill>
                  <a:srgbClr val="599A83"/>
                </a:solidFill>
              </a:defRPr>
            </a:lvl1pPr>
          </a:lstStyle>
          <a:p>
            <a:pPr lvl="0"/>
            <a:r>
              <a:rPr lang="en-CA" dirty="0" smtClean="0"/>
              <a:t>##</a:t>
            </a:r>
          </a:p>
        </p:txBody>
      </p:sp>
      <p:sp>
        <p:nvSpPr>
          <p:cNvPr id="21" name="Text Placeholder 9"/>
          <p:cNvSpPr>
            <a:spLocks noGrp="1"/>
          </p:cNvSpPr>
          <p:nvPr>
            <p:ph type="body" sz="quarter" idx="20" hasCustomPrompt="1"/>
          </p:nvPr>
        </p:nvSpPr>
        <p:spPr>
          <a:xfrm>
            <a:off x="3296936" y="1856583"/>
            <a:ext cx="2566688" cy="919747"/>
          </a:xfrm>
        </p:spPr>
        <p:txBody>
          <a:bodyPr anchor="b"/>
          <a:lstStyle>
            <a:lvl1pPr>
              <a:lnSpc>
                <a:spcPct val="80000"/>
              </a:lnSpc>
              <a:defRPr sz="6299">
                <a:solidFill>
                  <a:srgbClr val="599A83"/>
                </a:solidFill>
              </a:defRPr>
            </a:lvl1pPr>
          </a:lstStyle>
          <a:p>
            <a:pPr lvl="0"/>
            <a:r>
              <a:rPr lang="en-CA" dirty="0" smtClean="0"/>
              <a:t>##%</a:t>
            </a:r>
          </a:p>
        </p:txBody>
      </p:sp>
      <p:sp>
        <p:nvSpPr>
          <p:cNvPr id="24" name="Text Placeholder 9"/>
          <p:cNvSpPr>
            <a:spLocks noGrp="1"/>
          </p:cNvSpPr>
          <p:nvPr>
            <p:ph type="body" sz="quarter" idx="22" hasCustomPrompt="1"/>
          </p:nvPr>
        </p:nvSpPr>
        <p:spPr>
          <a:xfrm>
            <a:off x="6097113" y="1856583"/>
            <a:ext cx="2582965" cy="919747"/>
          </a:xfrm>
        </p:spPr>
        <p:txBody>
          <a:bodyPr anchor="b"/>
          <a:lstStyle>
            <a:lvl1pPr>
              <a:lnSpc>
                <a:spcPct val="80000"/>
              </a:lnSpc>
              <a:defRPr sz="6299">
                <a:solidFill>
                  <a:srgbClr val="599A83"/>
                </a:solidFill>
              </a:defRPr>
            </a:lvl1pPr>
          </a:lstStyle>
          <a:p>
            <a:pPr lvl="0"/>
            <a:r>
              <a:rPr lang="en-CA" dirty="0" smtClean="0"/>
              <a:t>#,###</a:t>
            </a:r>
          </a:p>
        </p:txBody>
      </p:sp>
      <p:pic>
        <p:nvPicPr>
          <p:cNvPr id="12" name="Picture 11" descr="green-ba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13" name="Slide Number Placeholder 8"/>
          <p:cNvSpPr>
            <a:spLocks noGrp="1"/>
          </p:cNvSpPr>
          <p:nvPr>
            <p:ph type="sldNum" sz="quarter" idx="24"/>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14" name="Picture 13" descr="ac-ico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15" name="Title 1"/>
          <p:cNvSpPr>
            <a:spLocks noGrp="1"/>
          </p:cNvSpPr>
          <p:nvPr>
            <p:ph type="title" hasCustomPrompt="1"/>
          </p:nvPr>
        </p:nvSpPr>
        <p:spPr>
          <a:xfrm>
            <a:off x="487679" y="484836"/>
            <a:ext cx="5374641" cy="1001980"/>
          </a:xfrm>
        </p:spPr>
        <p:txBody>
          <a:bodyPr anchor="t">
            <a:noAutofit/>
          </a:bodyPr>
          <a:lstStyle>
            <a:lvl1pPr>
              <a:defRPr sz="2700" b="1" baseline="0">
                <a:solidFill>
                  <a:srgbClr val="00673E"/>
                </a:solidFill>
              </a:defRPr>
            </a:lvl1pPr>
          </a:lstStyle>
          <a:p>
            <a:r>
              <a:rPr lang="en-CA" dirty="0" smtClean="0"/>
              <a:t>This is a key numbers slide for short numbers</a:t>
            </a:r>
            <a:endParaRPr lang="en-US" dirty="0"/>
          </a:p>
        </p:txBody>
      </p:sp>
    </p:spTree>
    <p:extLst>
      <p:ext uri="{BB962C8B-B14F-4D97-AF65-F5344CB8AC3E}">
        <p14:creationId xmlns:p14="http://schemas.microsoft.com/office/powerpoint/2010/main" val="31326428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Key Numbers Medium">
    <p:bg>
      <p:bgPr>
        <a:solidFill>
          <a:schemeClr val="bg1"/>
        </a:solidFill>
        <a:effectLst/>
      </p:bgPr>
    </p:bg>
    <p:spTree>
      <p:nvGrpSpPr>
        <p:cNvPr id="1" name=""/>
        <p:cNvGrpSpPr/>
        <p:nvPr/>
      </p:nvGrpSpPr>
      <p:grpSpPr>
        <a:xfrm>
          <a:off x="0" y="0"/>
          <a:ext cx="0" cy="0"/>
          <a:chOff x="0" y="0"/>
          <a:chExt cx="0" cy="0"/>
        </a:xfrm>
      </p:grpSpPr>
      <p:sp>
        <p:nvSpPr>
          <p:cNvPr id="27" name="Text Placeholder 5"/>
          <p:cNvSpPr>
            <a:spLocks noGrp="1"/>
          </p:cNvSpPr>
          <p:nvPr>
            <p:ph type="body" sz="quarter" idx="18" hasCustomPrompt="1"/>
          </p:nvPr>
        </p:nvSpPr>
        <p:spPr>
          <a:xfrm>
            <a:off x="487679" y="2776329"/>
            <a:ext cx="2582904" cy="2975247"/>
          </a:xfrm>
        </p:spPr>
        <p:txBody>
          <a:bodyPr/>
          <a:lstStyle>
            <a:lvl1pPr>
              <a:defRPr baseline="0"/>
            </a:lvl1pPr>
            <a:lvl3pPr marL="1136134" indent="-257101">
              <a:buFont typeface="Arial"/>
              <a:buChar char="•"/>
              <a:defRPr/>
            </a:lvl3pPr>
            <a:lvl4pPr>
              <a:spcBef>
                <a:spcPts val="621"/>
              </a:spcBef>
              <a:defRPr/>
            </a:lvl4pPr>
          </a:lstStyle>
          <a:p>
            <a:pPr lvl="0"/>
            <a:r>
              <a:rPr lang="en-CA" dirty="0" smtClean="0"/>
              <a:t>Click to edit content. Use this slide for very brief points about the figure above.</a:t>
            </a:r>
          </a:p>
        </p:txBody>
      </p:sp>
      <p:sp>
        <p:nvSpPr>
          <p:cNvPr id="23" name="Text Placeholder 5"/>
          <p:cNvSpPr>
            <a:spLocks noGrp="1"/>
          </p:cNvSpPr>
          <p:nvPr>
            <p:ph type="body" sz="quarter" idx="19" hasCustomPrompt="1"/>
          </p:nvPr>
        </p:nvSpPr>
        <p:spPr>
          <a:xfrm>
            <a:off x="3296936" y="2776329"/>
            <a:ext cx="2566689" cy="2975247"/>
          </a:xfrm>
        </p:spPr>
        <p:txBody>
          <a:bodyPr/>
          <a:lstStyle>
            <a:lvl1pPr>
              <a:defRPr baseline="0"/>
            </a:lvl1pPr>
            <a:lvl3pPr marL="1136134" indent="-257101">
              <a:buFont typeface="Arial"/>
              <a:buChar char="•"/>
              <a:defRPr/>
            </a:lvl3pPr>
            <a:lvl4pPr>
              <a:spcBef>
                <a:spcPts val="621"/>
              </a:spcBef>
              <a:defRPr/>
            </a:lvl4pPr>
          </a:lstStyle>
          <a:p>
            <a:pPr lvl="0"/>
            <a:r>
              <a:rPr lang="en-CA" dirty="0" smtClean="0"/>
              <a:t>Click to edit content. Use this slide for very brief points about the figure above.</a:t>
            </a:r>
          </a:p>
        </p:txBody>
      </p:sp>
      <p:sp>
        <p:nvSpPr>
          <p:cNvPr id="26" name="Text Placeholder 5"/>
          <p:cNvSpPr>
            <a:spLocks noGrp="1"/>
          </p:cNvSpPr>
          <p:nvPr>
            <p:ph type="body" sz="quarter" idx="23" hasCustomPrompt="1"/>
          </p:nvPr>
        </p:nvSpPr>
        <p:spPr>
          <a:xfrm>
            <a:off x="6097113" y="2776329"/>
            <a:ext cx="2582965" cy="2975247"/>
          </a:xfrm>
        </p:spPr>
        <p:txBody>
          <a:bodyPr/>
          <a:lstStyle>
            <a:lvl1pPr>
              <a:spcBef>
                <a:spcPts val="900"/>
              </a:spcBef>
              <a:defRPr baseline="0"/>
            </a:lvl1pPr>
            <a:lvl3pPr marL="1136134" indent="-257101">
              <a:buFont typeface="Arial"/>
              <a:buChar char="•"/>
              <a:defRPr/>
            </a:lvl3pPr>
            <a:lvl4pPr>
              <a:spcBef>
                <a:spcPts val="621"/>
              </a:spcBef>
              <a:defRPr/>
            </a:lvl4pPr>
          </a:lstStyle>
          <a:p>
            <a:pPr lvl="0"/>
            <a:r>
              <a:rPr lang="en-CA" dirty="0" smtClean="0"/>
              <a:t>Click to edit content. Use this slide for very brief points about one the figure above.</a:t>
            </a:r>
          </a:p>
        </p:txBody>
      </p:sp>
      <p:sp>
        <p:nvSpPr>
          <p:cNvPr id="10" name="Text Placeholder 9"/>
          <p:cNvSpPr>
            <a:spLocks noGrp="1"/>
          </p:cNvSpPr>
          <p:nvPr>
            <p:ph type="body" sz="quarter" idx="16" hasCustomPrompt="1"/>
          </p:nvPr>
        </p:nvSpPr>
        <p:spPr>
          <a:xfrm>
            <a:off x="487678" y="1803750"/>
            <a:ext cx="2582905" cy="976869"/>
          </a:xfrm>
        </p:spPr>
        <p:txBody>
          <a:bodyPr anchor="t"/>
          <a:lstStyle>
            <a:lvl1pPr>
              <a:lnSpc>
                <a:spcPct val="80000"/>
              </a:lnSpc>
              <a:defRPr sz="4049">
                <a:solidFill>
                  <a:srgbClr val="599A83"/>
                </a:solidFill>
              </a:defRPr>
            </a:lvl1pPr>
          </a:lstStyle>
          <a:p>
            <a:pPr lvl="0"/>
            <a:r>
              <a:rPr lang="en-CA" dirty="0" smtClean="0"/>
              <a:t>$##,###</a:t>
            </a:r>
          </a:p>
        </p:txBody>
      </p:sp>
      <p:sp>
        <p:nvSpPr>
          <p:cNvPr id="21" name="Text Placeholder 9"/>
          <p:cNvSpPr>
            <a:spLocks noGrp="1"/>
          </p:cNvSpPr>
          <p:nvPr>
            <p:ph type="body" sz="quarter" idx="20" hasCustomPrompt="1"/>
          </p:nvPr>
        </p:nvSpPr>
        <p:spPr>
          <a:xfrm>
            <a:off x="3296936" y="1829151"/>
            <a:ext cx="2566688" cy="950618"/>
          </a:xfrm>
        </p:spPr>
        <p:txBody>
          <a:bodyPr anchor="t"/>
          <a:lstStyle>
            <a:lvl1pPr>
              <a:lnSpc>
                <a:spcPct val="80000"/>
              </a:lnSpc>
              <a:defRPr sz="4049">
                <a:solidFill>
                  <a:srgbClr val="599A83"/>
                </a:solidFill>
              </a:defRPr>
            </a:lvl1pPr>
          </a:lstStyle>
          <a:p>
            <a:pPr lvl="0"/>
            <a:r>
              <a:rPr lang="en-CA" dirty="0" smtClean="0"/>
              <a:t>#,####%</a:t>
            </a:r>
          </a:p>
        </p:txBody>
      </p:sp>
      <p:sp>
        <p:nvSpPr>
          <p:cNvPr id="24" name="Text Placeholder 9"/>
          <p:cNvSpPr>
            <a:spLocks noGrp="1"/>
          </p:cNvSpPr>
          <p:nvPr>
            <p:ph type="body" sz="quarter" idx="22" hasCustomPrompt="1"/>
          </p:nvPr>
        </p:nvSpPr>
        <p:spPr>
          <a:xfrm>
            <a:off x="6097113" y="1829151"/>
            <a:ext cx="2582965" cy="950618"/>
          </a:xfrm>
        </p:spPr>
        <p:txBody>
          <a:bodyPr anchor="t"/>
          <a:lstStyle>
            <a:lvl1pPr>
              <a:lnSpc>
                <a:spcPct val="80000"/>
              </a:lnSpc>
              <a:defRPr sz="4049">
                <a:solidFill>
                  <a:srgbClr val="599A83"/>
                </a:solidFill>
              </a:defRPr>
            </a:lvl1pPr>
          </a:lstStyle>
          <a:p>
            <a:pPr lvl="0"/>
            <a:r>
              <a:rPr lang="en-CA" dirty="0" smtClean="0"/>
              <a:t>#,###,####</a:t>
            </a:r>
          </a:p>
        </p:txBody>
      </p:sp>
      <p:pic>
        <p:nvPicPr>
          <p:cNvPr id="12" name="Picture 11" descr="green-ba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13" name="Slide Number Placeholder 8"/>
          <p:cNvSpPr>
            <a:spLocks noGrp="1"/>
          </p:cNvSpPr>
          <p:nvPr>
            <p:ph type="sldNum" sz="quarter" idx="24"/>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14" name="Picture 13" descr="ac-ico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18" name="Title 1"/>
          <p:cNvSpPr>
            <a:spLocks noGrp="1"/>
          </p:cNvSpPr>
          <p:nvPr>
            <p:ph type="title" hasCustomPrompt="1"/>
          </p:nvPr>
        </p:nvSpPr>
        <p:spPr>
          <a:xfrm>
            <a:off x="487679" y="484836"/>
            <a:ext cx="5374641" cy="1001980"/>
          </a:xfrm>
        </p:spPr>
        <p:txBody>
          <a:bodyPr anchor="t">
            <a:noAutofit/>
          </a:bodyPr>
          <a:lstStyle>
            <a:lvl1pPr>
              <a:defRPr sz="2700" b="1" baseline="0">
                <a:solidFill>
                  <a:srgbClr val="00673E"/>
                </a:solidFill>
              </a:defRPr>
            </a:lvl1pPr>
          </a:lstStyle>
          <a:p>
            <a:r>
              <a:rPr lang="en-CA" dirty="0" smtClean="0"/>
              <a:t>This is a key numbers slide for long numbers</a:t>
            </a:r>
            <a:endParaRPr lang="en-US" dirty="0"/>
          </a:p>
        </p:txBody>
      </p:sp>
    </p:spTree>
    <p:extLst>
      <p:ext uri="{BB962C8B-B14F-4D97-AF65-F5344CB8AC3E}">
        <p14:creationId xmlns:p14="http://schemas.microsoft.com/office/powerpoint/2010/main" val="3533607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Separator">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74133" y="1544637"/>
            <a:ext cx="5393267" cy="1362076"/>
          </a:xfrm>
        </p:spPr>
        <p:txBody>
          <a:bodyPr anchor="b">
            <a:noAutofit/>
          </a:bodyPr>
          <a:lstStyle>
            <a:lvl1pPr algn="l">
              <a:lnSpc>
                <a:spcPct val="100000"/>
              </a:lnSpc>
              <a:defRPr sz="2700" b="1" cap="none" baseline="0">
                <a:solidFill>
                  <a:srgbClr val="FFFFFF"/>
                </a:solidFill>
              </a:defRPr>
            </a:lvl1pPr>
          </a:lstStyle>
          <a:p>
            <a:r>
              <a:rPr lang="en-CA" dirty="0" smtClean="0"/>
              <a:t>Chapter or Section title</a:t>
            </a:r>
            <a:endParaRPr lang="en-US" dirty="0"/>
          </a:p>
        </p:txBody>
      </p:sp>
      <p:sp>
        <p:nvSpPr>
          <p:cNvPr id="3" name="Text Placeholder 2"/>
          <p:cNvSpPr>
            <a:spLocks noGrp="1"/>
          </p:cNvSpPr>
          <p:nvPr>
            <p:ph type="body" idx="1" hasCustomPrompt="1"/>
          </p:nvPr>
        </p:nvSpPr>
        <p:spPr>
          <a:xfrm>
            <a:off x="474133" y="3062821"/>
            <a:ext cx="5393267" cy="1500188"/>
          </a:xfrm>
        </p:spPr>
        <p:txBody>
          <a:bodyPr lIns="0" tIns="0" rIns="0" bIns="0" anchor="t"/>
          <a:lstStyle>
            <a:lvl1pPr marL="0" indent="0">
              <a:lnSpc>
                <a:spcPct val="100000"/>
              </a:lnSpc>
              <a:buNone/>
              <a:defRPr sz="1912" baseline="0">
                <a:solidFill>
                  <a:srgbClr val="A6C8BC"/>
                </a:solidFill>
              </a:defRPr>
            </a:lvl1pPr>
            <a:lvl2pPr marL="439516" indent="0">
              <a:buNone/>
              <a:defRPr sz="1743">
                <a:solidFill>
                  <a:schemeClr val="tx1">
                    <a:tint val="75000"/>
                  </a:schemeClr>
                </a:solidFill>
              </a:defRPr>
            </a:lvl2pPr>
            <a:lvl3pPr marL="879032" indent="0">
              <a:buNone/>
              <a:defRPr sz="1518">
                <a:solidFill>
                  <a:schemeClr val="tx1">
                    <a:tint val="75000"/>
                  </a:schemeClr>
                </a:solidFill>
              </a:defRPr>
            </a:lvl3pPr>
            <a:lvl4pPr marL="1318547" indent="0">
              <a:buNone/>
              <a:defRPr sz="1350">
                <a:solidFill>
                  <a:schemeClr val="tx1">
                    <a:tint val="75000"/>
                  </a:schemeClr>
                </a:solidFill>
              </a:defRPr>
            </a:lvl4pPr>
            <a:lvl5pPr marL="1758064" indent="0">
              <a:buNone/>
              <a:defRPr sz="1350">
                <a:solidFill>
                  <a:schemeClr val="tx1">
                    <a:tint val="75000"/>
                  </a:schemeClr>
                </a:solidFill>
              </a:defRPr>
            </a:lvl5pPr>
            <a:lvl6pPr marL="2197581" indent="0">
              <a:buNone/>
              <a:defRPr sz="1350">
                <a:solidFill>
                  <a:schemeClr val="tx1">
                    <a:tint val="75000"/>
                  </a:schemeClr>
                </a:solidFill>
              </a:defRPr>
            </a:lvl6pPr>
            <a:lvl7pPr marL="2637097" indent="0">
              <a:buNone/>
              <a:defRPr sz="1350">
                <a:solidFill>
                  <a:schemeClr val="tx1">
                    <a:tint val="75000"/>
                  </a:schemeClr>
                </a:solidFill>
              </a:defRPr>
            </a:lvl7pPr>
            <a:lvl8pPr marL="3076614" indent="0">
              <a:buNone/>
              <a:defRPr sz="1350">
                <a:solidFill>
                  <a:schemeClr val="tx1">
                    <a:tint val="75000"/>
                  </a:schemeClr>
                </a:solidFill>
              </a:defRPr>
            </a:lvl8pPr>
            <a:lvl9pPr marL="3516128" indent="0">
              <a:buNone/>
              <a:defRPr sz="1350">
                <a:solidFill>
                  <a:schemeClr val="tx1">
                    <a:tint val="75000"/>
                  </a:schemeClr>
                </a:solidFill>
              </a:defRPr>
            </a:lvl9pPr>
          </a:lstStyle>
          <a:p>
            <a:pPr lvl="0"/>
            <a:r>
              <a:rPr lang="en-CA" dirty="0" smtClean="0"/>
              <a:t>Brief description or intro to this section</a:t>
            </a:r>
          </a:p>
        </p:txBody>
      </p:sp>
      <p:sp>
        <p:nvSpPr>
          <p:cNvPr id="15" name="Slide Number Placeholder 8"/>
          <p:cNvSpPr>
            <a:spLocks noGrp="1"/>
          </p:cNvSpPr>
          <p:nvPr>
            <p:ph type="sldNum" sz="quarter" idx="11"/>
          </p:nvPr>
        </p:nvSpPr>
        <p:spPr>
          <a:xfrm>
            <a:off x="176525" y="6373093"/>
            <a:ext cx="297608" cy="365126"/>
          </a:xfrm>
        </p:spPr>
        <p:txBody>
          <a:bodyPr/>
          <a:lstStyle>
            <a:lvl1pPr>
              <a:defRPr>
                <a:solidFill>
                  <a:srgbClr val="96B7A6"/>
                </a:solidFill>
              </a:defRPr>
            </a:lvl1pPr>
          </a:lstStyle>
          <a:p>
            <a:fld id="{DEF3F5F5-7776-394F-A41F-3BAFC9CC9F8E}" type="slidenum">
              <a:rPr lang="en-US" smtClean="0"/>
              <a:pPr/>
              <a:t>‹#›</a:t>
            </a:fld>
            <a:endParaRPr lang="en-US"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755814"/>
            <a:ext cx="9144000" cy="978144"/>
          </a:xfrm>
          <a:prstGeom prst="rect">
            <a:avLst/>
          </a:prstGeom>
        </p:spPr>
      </p:pic>
      <p:pic>
        <p:nvPicPr>
          <p:cNvPr id="16" name="Picture 15" descr="ac-icon.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941373" y="486978"/>
            <a:ext cx="730800" cy="531491"/>
          </a:xfrm>
          <a:prstGeom prst="rect">
            <a:avLst/>
          </a:prstGeom>
        </p:spPr>
      </p:pic>
    </p:spTree>
    <p:extLst>
      <p:ext uri="{BB962C8B-B14F-4D97-AF65-F5344CB8AC3E}">
        <p14:creationId xmlns:p14="http://schemas.microsoft.com/office/powerpoint/2010/main" val="1977389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Key Points with Icons">
    <p:bg>
      <p:bgPr>
        <a:solidFill>
          <a:schemeClr val="bg1"/>
        </a:solidFill>
        <a:effectLst/>
      </p:bgPr>
    </p:bg>
    <p:spTree>
      <p:nvGrpSpPr>
        <p:cNvPr id="1" name=""/>
        <p:cNvGrpSpPr/>
        <p:nvPr/>
      </p:nvGrpSpPr>
      <p:grpSpPr>
        <a:xfrm>
          <a:off x="0" y="0"/>
          <a:ext cx="0" cy="0"/>
          <a:chOff x="0" y="0"/>
          <a:chExt cx="0" cy="0"/>
        </a:xfrm>
      </p:grpSpPr>
      <p:sp>
        <p:nvSpPr>
          <p:cNvPr id="27" name="Text Placeholder 5"/>
          <p:cNvSpPr>
            <a:spLocks noGrp="1"/>
          </p:cNvSpPr>
          <p:nvPr>
            <p:ph type="body" sz="quarter" idx="18" hasCustomPrompt="1"/>
          </p:nvPr>
        </p:nvSpPr>
        <p:spPr>
          <a:xfrm>
            <a:off x="487679" y="3403601"/>
            <a:ext cx="2582904" cy="2337441"/>
          </a:xfrm>
        </p:spPr>
        <p:txBody>
          <a:bodyPr/>
          <a:lstStyle>
            <a:lvl1pPr>
              <a:defRPr baseline="0"/>
            </a:lvl1pPr>
            <a:lvl3pPr marL="1136134" indent="-257101">
              <a:buFont typeface="Arial"/>
              <a:buChar char="•"/>
              <a:defRPr/>
            </a:lvl3pPr>
            <a:lvl4pPr>
              <a:spcBef>
                <a:spcPts val="621"/>
              </a:spcBef>
              <a:defRPr/>
            </a:lvl4pPr>
          </a:lstStyle>
          <a:p>
            <a:pPr lvl="0"/>
            <a:r>
              <a:rPr lang="en-CA" dirty="0" smtClean="0"/>
              <a:t>Click to edit content. Use this slide for a brief point, illustrated by the icon above.</a:t>
            </a:r>
          </a:p>
        </p:txBody>
      </p:sp>
      <p:sp>
        <p:nvSpPr>
          <p:cNvPr id="23" name="Text Placeholder 5"/>
          <p:cNvSpPr>
            <a:spLocks noGrp="1"/>
          </p:cNvSpPr>
          <p:nvPr>
            <p:ph type="body" sz="quarter" idx="19" hasCustomPrompt="1"/>
          </p:nvPr>
        </p:nvSpPr>
        <p:spPr>
          <a:xfrm>
            <a:off x="3285362" y="3403601"/>
            <a:ext cx="2566690" cy="2337441"/>
          </a:xfrm>
        </p:spPr>
        <p:txBody>
          <a:bodyPr/>
          <a:lstStyle>
            <a:lvl1pPr>
              <a:defRPr baseline="0"/>
            </a:lvl1pPr>
            <a:lvl3pPr marL="1136134" indent="-257101">
              <a:buFont typeface="Arial"/>
              <a:buChar char="•"/>
              <a:defRPr/>
            </a:lvl3pPr>
            <a:lvl4pPr>
              <a:spcBef>
                <a:spcPts val="621"/>
              </a:spcBef>
              <a:defRPr/>
            </a:lvl4pPr>
          </a:lstStyle>
          <a:p>
            <a:pPr lvl="0"/>
            <a:r>
              <a:rPr lang="en-CA" dirty="0" smtClean="0"/>
              <a:t>Click to edit content. Use this slide for a brief point, illustrated by the icon above.</a:t>
            </a:r>
          </a:p>
        </p:txBody>
      </p:sp>
      <p:sp>
        <p:nvSpPr>
          <p:cNvPr id="26" name="Text Placeholder 5"/>
          <p:cNvSpPr>
            <a:spLocks noGrp="1"/>
          </p:cNvSpPr>
          <p:nvPr>
            <p:ph type="body" sz="quarter" idx="23" hasCustomPrompt="1"/>
          </p:nvPr>
        </p:nvSpPr>
        <p:spPr>
          <a:xfrm>
            <a:off x="6085537" y="3403601"/>
            <a:ext cx="2582966" cy="2337441"/>
          </a:xfrm>
        </p:spPr>
        <p:txBody>
          <a:bodyPr/>
          <a:lstStyle>
            <a:lvl1pPr>
              <a:spcBef>
                <a:spcPts val="900"/>
              </a:spcBef>
              <a:defRPr baseline="0"/>
            </a:lvl1pPr>
            <a:lvl3pPr marL="1136134" indent="-257101">
              <a:buFont typeface="Arial"/>
              <a:buChar char="•"/>
              <a:defRPr/>
            </a:lvl3pPr>
            <a:lvl4pPr>
              <a:spcBef>
                <a:spcPts val="621"/>
              </a:spcBef>
              <a:defRPr/>
            </a:lvl4pPr>
          </a:lstStyle>
          <a:p>
            <a:pPr lvl="0"/>
            <a:r>
              <a:rPr lang="en-CA" dirty="0" smtClean="0"/>
              <a:t>Click to edit content. Use this slide for a brief point, illustrated by the icon above.</a:t>
            </a:r>
          </a:p>
        </p:txBody>
      </p:sp>
      <p:sp>
        <p:nvSpPr>
          <p:cNvPr id="12" name="Oval 11"/>
          <p:cNvSpPr/>
          <p:nvPr userDrawn="1"/>
        </p:nvSpPr>
        <p:spPr>
          <a:xfrm>
            <a:off x="487679" y="1928431"/>
            <a:ext cx="1194664" cy="1194664"/>
          </a:xfrm>
          <a:prstGeom prst="ellips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098"/>
          </a:p>
        </p:txBody>
      </p:sp>
      <p:sp>
        <p:nvSpPr>
          <p:cNvPr id="13" name="Picture Placeholder 3"/>
          <p:cNvSpPr>
            <a:spLocks noGrp="1" noChangeAspect="1"/>
          </p:cNvSpPr>
          <p:nvPr>
            <p:ph type="pic" sz="quarter" idx="26" hasCustomPrompt="1"/>
          </p:nvPr>
        </p:nvSpPr>
        <p:spPr>
          <a:xfrm>
            <a:off x="841815" y="2201763"/>
            <a:ext cx="486393" cy="648000"/>
          </a:xfrm>
        </p:spPr>
        <p:txBody>
          <a:bodyPr/>
          <a:lstStyle>
            <a:lvl1pPr>
              <a:defRPr>
                <a:solidFill>
                  <a:schemeClr val="bg1"/>
                </a:solidFill>
              </a:defRPr>
            </a:lvl1pPr>
          </a:lstStyle>
          <a:p>
            <a:r>
              <a:rPr lang="en-US" dirty="0" smtClean="0"/>
              <a:t>Icon</a:t>
            </a:r>
            <a:endParaRPr lang="en-US" dirty="0"/>
          </a:p>
        </p:txBody>
      </p:sp>
      <p:sp>
        <p:nvSpPr>
          <p:cNvPr id="14" name="Oval 13"/>
          <p:cNvSpPr/>
          <p:nvPr userDrawn="1"/>
        </p:nvSpPr>
        <p:spPr>
          <a:xfrm>
            <a:off x="3276907" y="1926363"/>
            <a:ext cx="1198800" cy="1198800"/>
          </a:xfrm>
          <a:prstGeom prst="ellips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098"/>
          </a:p>
        </p:txBody>
      </p:sp>
      <p:sp>
        <p:nvSpPr>
          <p:cNvPr id="15" name="Picture Placeholder 3"/>
          <p:cNvSpPr>
            <a:spLocks noGrp="1" noChangeAspect="1"/>
          </p:cNvSpPr>
          <p:nvPr>
            <p:ph type="pic" sz="quarter" idx="27" hasCustomPrompt="1"/>
          </p:nvPr>
        </p:nvSpPr>
        <p:spPr>
          <a:xfrm>
            <a:off x="3633111" y="2201763"/>
            <a:ext cx="486392" cy="648000"/>
          </a:xfrm>
        </p:spPr>
        <p:txBody>
          <a:bodyPr/>
          <a:lstStyle>
            <a:lvl1pPr>
              <a:defRPr>
                <a:solidFill>
                  <a:schemeClr val="bg1"/>
                </a:solidFill>
              </a:defRPr>
            </a:lvl1pPr>
          </a:lstStyle>
          <a:p>
            <a:r>
              <a:rPr lang="en-US" dirty="0" smtClean="0"/>
              <a:t>Icon</a:t>
            </a:r>
            <a:endParaRPr lang="en-US" dirty="0"/>
          </a:p>
        </p:txBody>
      </p:sp>
      <p:sp>
        <p:nvSpPr>
          <p:cNvPr id="16" name="Oval 15"/>
          <p:cNvSpPr/>
          <p:nvPr userDrawn="1"/>
        </p:nvSpPr>
        <p:spPr>
          <a:xfrm>
            <a:off x="6053742" y="1926363"/>
            <a:ext cx="1198800" cy="1198800"/>
          </a:xfrm>
          <a:prstGeom prst="ellips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098"/>
          </a:p>
        </p:txBody>
      </p:sp>
      <p:sp>
        <p:nvSpPr>
          <p:cNvPr id="17" name="Picture Placeholder 3"/>
          <p:cNvSpPr>
            <a:spLocks noGrp="1" noChangeAspect="1"/>
          </p:cNvSpPr>
          <p:nvPr>
            <p:ph type="pic" sz="quarter" idx="28" hasCustomPrompt="1"/>
          </p:nvPr>
        </p:nvSpPr>
        <p:spPr>
          <a:xfrm>
            <a:off x="6410166" y="2201763"/>
            <a:ext cx="485953" cy="648000"/>
          </a:xfrm>
        </p:spPr>
        <p:txBody>
          <a:bodyPr/>
          <a:lstStyle>
            <a:lvl1pPr>
              <a:defRPr>
                <a:solidFill>
                  <a:schemeClr val="bg1"/>
                </a:solidFill>
              </a:defRPr>
            </a:lvl1pPr>
          </a:lstStyle>
          <a:p>
            <a:r>
              <a:rPr lang="en-US" dirty="0" smtClean="0"/>
              <a:t>Icon</a:t>
            </a:r>
            <a:endParaRPr lang="en-US" dirty="0"/>
          </a:p>
        </p:txBody>
      </p:sp>
      <p:pic>
        <p:nvPicPr>
          <p:cNvPr id="21" name="Picture 20" descr="green-ba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22" name="Slide Number Placeholder 8"/>
          <p:cNvSpPr>
            <a:spLocks noGrp="1"/>
          </p:cNvSpPr>
          <p:nvPr>
            <p:ph type="sldNum" sz="quarter" idx="29"/>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24" name="Picture 23" descr="ac-ico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25" name="Title 1"/>
          <p:cNvSpPr>
            <a:spLocks noGrp="1"/>
          </p:cNvSpPr>
          <p:nvPr>
            <p:ph type="title" hasCustomPrompt="1"/>
          </p:nvPr>
        </p:nvSpPr>
        <p:spPr>
          <a:xfrm>
            <a:off x="487679" y="484836"/>
            <a:ext cx="5374641" cy="1001980"/>
          </a:xfrm>
        </p:spPr>
        <p:txBody>
          <a:bodyPr anchor="t">
            <a:noAutofit/>
          </a:bodyPr>
          <a:lstStyle>
            <a:lvl1pPr>
              <a:defRPr sz="2700" b="1" baseline="0">
                <a:solidFill>
                  <a:srgbClr val="00673E"/>
                </a:solidFill>
              </a:defRPr>
            </a:lvl1pPr>
          </a:lstStyle>
          <a:p>
            <a:r>
              <a:rPr lang="en-CA" dirty="0" smtClean="0"/>
              <a:t>This is a key point slide with icons to illustrate points</a:t>
            </a:r>
            <a:endParaRPr lang="en-US" dirty="0"/>
          </a:p>
        </p:txBody>
      </p:sp>
    </p:spTree>
    <p:extLst>
      <p:ext uri="{BB962C8B-B14F-4D97-AF65-F5344CB8AC3E}">
        <p14:creationId xmlns:p14="http://schemas.microsoft.com/office/powerpoint/2010/main" val="20996315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deo Slide">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2933700"/>
            <a:ext cx="9144000" cy="978144"/>
          </a:xfrm>
          <a:prstGeom prst="rect">
            <a:avLst/>
          </a:prstGeom>
        </p:spPr>
      </p:pic>
      <p:sp>
        <p:nvSpPr>
          <p:cNvPr id="5" name="Media Placeholder 4"/>
          <p:cNvSpPr>
            <a:spLocks noGrp="1"/>
          </p:cNvSpPr>
          <p:nvPr>
            <p:ph type="media" sz="quarter" idx="10" hasCustomPrompt="1"/>
          </p:nvPr>
        </p:nvSpPr>
        <p:spPr>
          <a:xfrm>
            <a:off x="1863523" y="483406"/>
            <a:ext cx="5405377" cy="5882670"/>
          </a:xfrm>
        </p:spPr>
        <p:txBody>
          <a:bodyPr/>
          <a:lstStyle>
            <a:lvl1pPr>
              <a:defRPr>
                <a:solidFill>
                  <a:schemeClr val="bg1"/>
                </a:solidFill>
              </a:defRPr>
            </a:lvl1pPr>
          </a:lstStyle>
          <a:p>
            <a:r>
              <a:rPr lang="en-US" dirty="0" smtClean="0"/>
              <a:t>Click this icon to insert a video</a:t>
            </a:r>
            <a:endParaRPr lang="en-US" dirty="0"/>
          </a:p>
        </p:txBody>
      </p:sp>
    </p:spTree>
    <p:extLst>
      <p:ext uri="{BB962C8B-B14F-4D97-AF65-F5344CB8AC3E}">
        <p14:creationId xmlns:p14="http://schemas.microsoft.com/office/powerpoint/2010/main" val="1880309059"/>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s or Stats V1">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Pictur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2933700"/>
            <a:ext cx="9144000" cy="978144"/>
          </a:xfrm>
          <a:prstGeom prst="rect">
            <a:avLst/>
          </a:prstGeom>
        </p:spPr>
      </p:pic>
      <p:sp>
        <p:nvSpPr>
          <p:cNvPr id="3" name="Rectangle 2"/>
          <p:cNvSpPr/>
          <p:nvPr userDrawn="1"/>
        </p:nvSpPr>
        <p:spPr>
          <a:xfrm>
            <a:off x="474562" y="486137"/>
            <a:ext cx="8194876" cy="5891514"/>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098"/>
          </a:p>
        </p:txBody>
      </p:sp>
      <p:sp>
        <p:nvSpPr>
          <p:cNvPr id="2" name="Title 1"/>
          <p:cNvSpPr>
            <a:spLocks noGrp="1"/>
          </p:cNvSpPr>
          <p:nvPr>
            <p:ph type="title" hasCustomPrompt="1"/>
          </p:nvPr>
        </p:nvSpPr>
        <p:spPr>
          <a:xfrm>
            <a:off x="1848801" y="2090307"/>
            <a:ext cx="5446400" cy="2619502"/>
          </a:xfrm>
        </p:spPr>
        <p:txBody>
          <a:bodyPr/>
          <a:lstStyle>
            <a:lvl1pPr algn="ctr">
              <a:lnSpc>
                <a:spcPct val="110000"/>
              </a:lnSpc>
              <a:defRPr sz="2700" baseline="0">
                <a:solidFill>
                  <a:srgbClr val="599A83"/>
                </a:solidFill>
              </a:defRPr>
            </a:lvl1pPr>
          </a:lstStyle>
          <a:p>
            <a:r>
              <a:rPr lang="en-CA" dirty="0" smtClean="0"/>
              <a:t>Enter an impressive statistic or fact. e.g. 98% of Algonquin students have been hired immediately after graduation.</a:t>
            </a:r>
            <a:endParaRPr lang="en-US" dirty="0"/>
          </a:p>
        </p:txBody>
      </p:sp>
      <p:sp>
        <p:nvSpPr>
          <p:cNvPr id="7" name="Text Placeholder 6"/>
          <p:cNvSpPr>
            <a:spLocks noGrp="1"/>
          </p:cNvSpPr>
          <p:nvPr>
            <p:ph type="body" sz="quarter" idx="13" hasCustomPrompt="1"/>
          </p:nvPr>
        </p:nvSpPr>
        <p:spPr>
          <a:xfrm>
            <a:off x="1848801" y="1593878"/>
            <a:ext cx="5446400" cy="383034"/>
          </a:xfrm>
        </p:spPr>
        <p:txBody>
          <a:bodyPr anchor="ctr"/>
          <a:lstStyle>
            <a:lvl1pPr algn="ctr">
              <a:lnSpc>
                <a:spcPct val="100000"/>
              </a:lnSpc>
              <a:defRPr sz="1181" b="1">
                <a:solidFill>
                  <a:schemeClr val="tx2"/>
                </a:solidFill>
              </a:defRPr>
            </a:lvl1pPr>
          </a:lstStyle>
          <a:p>
            <a:pPr lvl="0"/>
            <a:r>
              <a:rPr lang="en-CA" dirty="0" smtClean="0"/>
              <a:t>THIS IS THE TITLE OF YOUR STATISTIC</a:t>
            </a:r>
            <a:endParaRPr lang="en-US" dirty="0"/>
          </a:p>
        </p:txBody>
      </p:sp>
      <p:sp>
        <p:nvSpPr>
          <p:cNvPr id="9" name="Text Placeholder 8"/>
          <p:cNvSpPr>
            <a:spLocks noGrp="1"/>
          </p:cNvSpPr>
          <p:nvPr>
            <p:ph type="body" sz="quarter" idx="14" hasCustomPrompt="1"/>
          </p:nvPr>
        </p:nvSpPr>
        <p:spPr>
          <a:xfrm>
            <a:off x="1848801" y="4921484"/>
            <a:ext cx="5446400" cy="291603"/>
          </a:xfrm>
        </p:spPr>
        <p:txBody>
          <a:bodyPr anchor="ctr"/>
          <a:lstStyle>
            <a:lvl1pPr algn="ctr">
              <a:defRPr sz="900"/>
            </a:lvl1pPr>
          </a:lstStyle>
          <a:p>
            <a:pPr lvl="0"/>
            <a:r>
              <a:rPr lang="en-CA" dirty="0" smtClean="0"/>
              <a:t>THIS IS A SPACE FOR A CITATION OR SOURCE</a:t>
            </a:r>
            <a:endParaRPr lang="en-US" dirty="0"/>
          </a:p>
        </p:txBody>
      </p:sp>
    </p:spTree>
    <p:extLst>
      <p:ext uri="{BB962C8B-B14F-4D97-AF65-F5344CB8AC3E}">
        <p14:creationId xmlns:p14="http://schemas.microsoft.com/office/powerpoint/2010/main" val="25743703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otes or Stats V2">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2933700"/>
            <a:ext cx="9144000" cy="978144"/>
          </a:xfrm>
          <a:prstGeom prst="rect">
            <a:avLst/>
          </a:prstGeom>
        </p:spPr>
      </p:pic>
      <p:sp>
        <p:nvSpPr>
          <p:cNvPr id="8" name="Title 1"/>
          <p:cNvSpPr>
            <a:spLocks noGrp="1"/>
          </p:cNvSpPr>
          <p:nvPr>
            <p:ph type="title" hasCustomPrompt="1"/>
          </p:nvPr>
        </p:nvSpPr>
        <p:spPr>
          <a:xfrm>
            <a:off x="1848801" y="2090307"/>
            <a:ext cx="5446400" cy="2619502"/>
          </a:xfrm>
        </p:spPr>
        <p:txBody>
          <a:bodyPr/>
          <a:lstStyle>
            <a:lvl1pPr algn="ctr">
              <a:lnSpc>
                <a:spcPct val="110000"/>
              </a:lnSpc>
              <a:defRPr sz="2700" baseline="0">
                <a:solidFill>
                  <a:srgbClr val="A6C8BC"/>
                </a:solidFill>
              </a:defRPr>
            </a:lvl1pPr>
          </a:lstStyle>
          <a:p>
            <a:r>
              <a:rPr lang="en-CA" dirty="0" smtClean="0"/>
              <a:t>Enter an impressive statistic or fact. e.g. 98% of Algonquin students have been hired immediately after graduation.</a:t>
            </a:r>
            <a:endParaRPr lang="en-US" dirty="0"/>
          </a:p>
        </p:txBody>
      </p:sp>
      <p:sp>
        <p:nvSpPr>
          <p:cNvPr id="10" name="Text Placeholder 6"/>
          <p:cNvSpPr>
            <a:spLocks noGrp="1"/>
          </p:cNvSpPr>
          <p:nvPr>
            <p:ph type="body" sz="quarter" idx="13" hasCustomPrompt="1"/>
          </p:nvPr>
        </p:nvSpPr>
        <p:spPr>
          <a:xfrm>
            <a:off x="1848801" y="1593878"/>
            <a:ext cx="5446400" cy="383034"/>
          </a:xfrm>
        </p:spPr>
        <p:txBody>
          <a:bodyPr anchor="ctr"/>
          <a:lstStyle>
            <a:lvl1pPr algn="ctr">
              <a:lnSpc>
                <a:spcPct val="100000"/>
              </a:lnSpc>
              <a:defRPr sz="1181" b="1">
                <a:solidFill>
                  <a:schemeClr val="bg1"/>
                </a:solidFill>
              </a:defRPr>
            </a:lvl1pPr>
          </a:lstStyle>
          <a:p>
            <a:pPr lvl="0"/>
            <a:r>
              <a:rPr lang="en-CA" dirty="0" smtClean="0"/>
              <a:t>THIS IS THE TITLE OF YOUR STATISTIC</a:t>
            </a:r>
            <a:endParaRPr lang="en-US" dirty="0"/>
          </a:p>
        </p:txBody>
      </p:sp>
      <p:sp>
        <p:nvSpPr>
          <p:cNvPr id="11" name="Text Placeholder 8"/>
          <p:cNvSpPr>
            <a:spLocks noGrp="1"/>
          </p:cNvSpPr>
          <p:nvPr>
            <p:ph type="body" sz="quarter" idx="14" hasCustomPrompt="1"/>
          </p:nvPr>
        </p:nvSpPr>
        <p:spPr>
          <a:xfrm>
            <a:off x="1848801" y="4921484"/>
            <a:ext cx="5446400" cy="291603"/>
          </a:xfrm>
        </p:spPr>
        <p:txBody>
          <a:bodyPr anchor="ctr"/>
          <a:lstStyle>
            <a:lvl1pPr algn="ctr">
              <a:defRPr sz="900">
                <a:solidFill>
                  <a:schemeClr val="bg1"/>
                </a:solidFill>
              </a:defRPr>
            </a:lvl1pPr>
          </a:lstStyle>
          <a:p>
            <a:pPr lvl="0"/>
            <a:r>
              <a:rPr lang="en-CA" dirty="0" smtClean="0"/>
              <a:t>THIS IS A SPACE FOR A CITATION OR SOURCE</a:t>
            </a:r>
            <a:endParaRPr lang="en-US" dirty="0"/>
          </a:p>
        </p:txBody>
      </p:sp>
    </p:spTree>
    <p:extLst>
      <p:ext uri="{BB962C8B-B14F-4D97-AF65-F5344CB8AC3E}">
        <p14:creationId xmlns:p14="http://schemas.microsoft.com/office/powerpoint/2010/main" val="58602353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Quotes or Stats V3">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1848801" y="985407"/>
            <a:ext cx="5446400" cy="2619502"/>
          </a:xfrm>
        </p:spPr>
        <p:txBody>
          <a:bodyPr/>
          <a:lstStyle>
            <a:lvl1pPr algn="ctr">
              <a:lnSpc>
                <a:spcPct val="110000"/>
              </a:lnSpc>
              <a:defRPr sz="2700" baseline="0">
                <a:solidFill>
                  <a:srgbClr val="A6C8BC"/>
                </a:solidFill>
              </a:defRPr>
            </a:lvl1pPr>
          </a:lstStyle>
          <a:p>
            <a:r>
              <a:rPr lang="en-CA" dirty="0" smtClean="0"/>
              <a:t>Enter an impressive statistic or fact. e.g. We raised $1,000,000 this year. Highlight a number by making it bold and white.</a:t>
            </a:r>
            <a:endParaRPr lang="en-US" dirty="0"/>
          </a:p>
        </p:txBody>
      </p:sp>
      <p:sp>
        <p:nvSpPr>
          <p:cNvPr id="6" name="Text Placeholder 6"/>
          <p:cNvSpPr>
            <a:spLocks noGrp="1"/>
          </p:cNvSpPr>
          <p:nvPr>
            <p:ph type="body" sz="quarter" idx="13" hasCustomPrompt="1"/>
          </p:nvPr>
        </p:nvSpPr>
        <p:spPr>
          <a:xfrm>
            <a:off x="1848801" y="488976"/>
            <a:ext cx="5446400" cy="383034"/>
          </a:xfrm>
        </p:spPr>
        <p:txBody>
          <a:bodyPr anchor="ctr"/>
          <a:lstStyle>
            <a:lvl1pPr algn="ctr">
              <a:lnSpc>
                <a:spcPct val="100000"/>
              </a:lnSpc>
              <a:defRPr sz="1181" b="1">
                <a:solidFill>
                  <a:schemeClr val="bg1"/>
                </a:solidFill>
              </a:defRPr>
            </a:lvl1pPr>
          </a:lstStyle>
          <a:p>
            <a:pPr lvl="0"/>
            <a:r>
              <a:rPr lang="en-CA" dirty="0" smtClean="0"/>
              <a:t>THIS IS THE TITLE OF YOUR STATISTIC</a:t>
            </a:r>
            <a:endParaRPr lang="en-US" dirty="0"/>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507708"/>
            <a:ext cx="9144000" cy="2350294"/>
          </a:xfrm>
          <a:prstGeom prst="rect">
            <a:avLst/>
          </a:prstGeom>
        </p:spPr>
      </p:pic>
    </p:spTree>
    <p:extLst>
      <p:ext uri="{BB962C8B-B14F-4D97-AF65-F5344CB8AC3E}">
        <p14:creationId xmlns:p14="http://schemas.microsoft.com/office/powerpoint/2010/main" val="3421992426"/>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Quotes or Stats V4">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1848801" y="985407"/>
            <a:ext cx="5446400" cy="2619502"/>
          </a:xfrm>
        </p:spPr>
        <p:txBody>
          <a:bodyPr/>
          <a:lstStyle>
            <a:lvl1pPr algn="ctr">
              <a:lnSpc>
                <a:spcPct val="110000"/>
              </a:lnSpc>
              <a:defRPr sz="2700" baseline="0">
                <a:solidFill>
                  <a:srgbClr val="599A83"/>
                </a:solidFill>
              </a:defRPr>
            </a:lvl1pPr>
          </a:lstStyle>
          <a:p>
            <a:r>
              <a:rPr lang="en-CA" dirty="0" smtClean="0"/>
              <a:t>Enter an impressive statistic or fact. e.g. We raised $1,000,000 this year. Highlight a number by making it bold and 100% green.</a:t>
            </a:r>
            <a:endParaRPr lang="en-US" dirty="0"/>
          </a:p>
        </p:txBody>
      </p:sp>
      <p:sp>
        <p:nvSpPr>
          <p:cNvPr id="6" name="Text Placeholder 6"/>
          <p:cNvSpPr>
            <a:spLocks noGrp="1"/>
          </p:cNvSpPr>
          <p:nvPr>
            <p:ph type="body" sz="quarter" idx="13" hasCustomPrompt="1"/>
          </p:nvPr>
        </p:nvSpPr>
        <p:spPr>
          <a:xfrm>
            <a:off x="1848801" y="488976"/>
            <a:ext cx="5446400" cy="383034"/>
          </a:xfrm>
        </p:spPr>
        <p:txBody>
          <a:bodyPr anchor="ctr"/>
          <a:lstStyle>
            <a:lvl1pPr algn="ctr">
              <a:lnSpc>
                <a:spcPct val="100000"/>
              </a:lnSpc>
              <a:defRPr sz="1181" b="1">
                <a:solidFill>
                  <a:schemeClr val="accent1"/>
                </a:solidFill>
              </a:defRPr>
            </a:lvl1pPr>
          </a:lstStyle>
          <a:p>
            <a:pPr lvl="0"/>
            <a:r>
              <a:rPr lang="en-CA" dirty="0" smtClean="0"/>
              <a:t>THIS IS THE TITLE OF YOUR STATISTIC</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507708"/>
            <a:ext cx="9144000" cy="2350294"/>
          </a:xfrm>
          <a:prstGeom prst="rect">
            <a:avLst/>
          </a:prstGeom>
        </p:spPr>
      </p:pic>
    </p:spTree>
    <p:extLst>
      <p:ext uri="{BB962C8B-B14F-4D97-AF65-F5344CB8AC3E}">
        <p14:creationId xmlns:p14="http://schemas.microsoft.com/office/powerpoint/2010/main" val="40026990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otes or Stats v5">
    <p:bg>
      <p:bgRef idx="1001">
        <a:schemeClr val="bg2"/>
      </p:bgRef>
    </p:bg>
    <p:spTree>
      <p:nvGrpSpPr>
        <p:cNvPr id="1" name=""/>
        <p:cNvGrpSpPr/>
        <p:nvPr/>
      </p:nvGrpSpPr>
      <p:grpSpPr>
        <a:xfrm>
          <a:off x="0" y="0"/>
          <a:ext cx="0" cy="0"/>
          <a:chOff x="0" y="0"/>
          <a:chExt cx="0" cy="0"/>
        </a:xfrm>
      </p:grpSpPr>
      <p:sp>
        <p:nvSpPr>
          <p:cNvPr id="4" name="Picture Placeholder 3"/>
          <p:cNvSpPr>
            <a:spLocks noGrp="1"/>
          </p:cNvSpPr>
          <p:nvPr>
            <p:ph type="pic" sz="quarter" idx="15" hasCustomPrompt="1"/>
          </p:nvPr>
        </p:nvSpPr>
        <p:spPr>
          <a:xfrm>
            <a:off x="0" y="2"/>
            <a:ext cx="4571404" cy="3428553"/>
          </a:xfrm>
          <a:solidFill>
            <a:schemeClr val="bg2"/>
          </a:solidFill>
          <a:ln>
            <a:noFill/>
          </a:ln>
        </p:spPr>
        <p:txBody>
          <a:bodyPr/>
          <a:lstStyle>
            <a:lvl1pPr algn="ctr">
              <a:defRPr baseline="0">
                <a:ln>
                  <a:noFill/>
                </a:ln>
                <a:solidFill>
                  <a:schemeClr val="tx1"/>
                </a:solidFill>
              </a:defRPr>
            </a:lvl1pPr>
          </a:lstStyle>
          <a:p>
            <a:r>
              <a:rPr lang="en-US" dirty="0" smtClean="0"/>
              <a:t>Click this icon to insert a background photo, the resize this box so it covers the whole screen. Make sure it’s good quality.</a:t>
            </a:r>
            <a:endParaRPr lang="en-US" dirty="0"/>
          </a:p>
        </p:txBody>
      </p:sp>
      <p:sp>
        <p:nvSpPr>
          <p:cNvPr id="12" name="Title 1"/>
          <p:cNvSpPr>
            <a:spLocks noGrp="1"/>
          </p:cNvSpPr>
          <p:nvPr>
            <p:ph type="title" hasCustomPrompt="1"/>
          </p:nvPr>
        </p:nvSpPr>
        <p:spPr>
          <a:xfrm>
            <a:off x="1676534" y="1914188"/>
            <a:ext cx="5790934" cy="3029625"/>
          </a:xfrm>
          <a:solidFill>
            <a:srgbClr val="FFFFFF"/>
          </a:solidFill>
          <a:ln>
            <a:noFill/>
          </a:ln>
          <a:effectLst>
            <a:outerShdw blurRad="381000" dir="2700000" sx="98000" sy="98000" algn="tl" rotWithShape="0">
              <a:srgbClr val="000000">
                <a:alpha val="85000"/>
              </a:srgbClr>
            </a:outerShdw>
          </a:effectLst>
        </p:spPr>
        <p:txBody>
          <a:bodyPr lIns="324000" tIns="1080000" rIns="324000" bIns="1080000"/>
          <a:lstStyle>
            <a:lvl1pPr algn="ctr">
              <a:lnSpc>
                <a:spcPct val="90000"/>
              </a:lnSpc>
              <a:defRPr sz="6299">
                <a:solidFill>
                  <a:srgbClr val="599A83"/>
                </a:solidFill>
              </a:defRPr>
            </a:lvl1pPr>
          </a:lstStyle>
          <a:p>
            <a:r>
              <a:rPr lang="en-CA" dirty="0" smtClean="0"/>
              <a:t>$#,###,###</a:t>
            </a:r>
            <a:endParaRPr lang="en-US" dirty="0"/>
          </a:p>
        </p:txBody>
      </p:sp>
      <p:sp>
        <p:nvSpPr>
          <p:cNvPr id="10" name="Text Placeholder 6"/>
          <p:cNvSpPr>
            <a:spLocks noGrp="1"/>
          </p:cNvSpPr>
          <p:nvPr>
            <p:ph type="body" sz="quarter" idx="13" hasCustomPrompt="1"/>
          </p:nvPr>
        </p:nvSpPr>
        <p:spPr>
          <a:xfrm>
            <a:off x="1857136" y="2259471"/>
            <a:ext cx="5429733" cy="383034"/>
          </a:xfrm>
        </p:spPr>
        <p:txBody>
          <a:bodyPr anchor="ctr"/>
          <a:lstStyle>
            <a:lvl1pPr algn="ctr">
              <a:lnSpc>
                <a:spcPct val="100000"/>
              </a:lnSpc>
              <a:defRPr sz="1181" b="1" baseline="0">
                <a:solidFill>
                  <a:srgbClr val="00673E"/>
                </a:solidFill>
              </a:defRPr>
            </a:lvl1pPr>
          </a:lstStyle>
          <a:p>
            <a:pPr lvl="0"/>
            <a:r>
              <a:rPr lang="en-CA" dirty="0" smtClean="0"/>
              <a:t>THIS IS THE TITLE OF YOUR STATISTIC</a:t>
            </a:r>
            <a:endParaRPr lang="en-US" dirty="0"/>
          </a:p>
        </p:txBody>
      </p:sp>
      <p:sp>
        <p:nvSpPr>
          <p:cNvPr id="11" name="Text Placeholder 8"/>
          <p:cNvSpPr>
            <a:spLocks noGrp="1"/>
          </p:cNvSpPr>
          <p:nvPr>
            <p:ph type="body" sz="quarter" idx="14" hasCustomPrompt="1"/>
          </p:nvPr>
        </p:nvSpPr>
        <p:spPr>
          <a:xfrm>
            <a:off x="1857136" y="4232939"/>
            <a:ext cx="5429733" cy="291603"/>
          </a:xfrm>
        </p:spPr>
        <p:txBody>
          <a:bodyPr anchor="ctr"/>
          <a:lstStyle>
            <a:lvl1pPr algn="ctr">
              <a:defRPr sz="900">
                <a:solidFill>
                  <a:schemeClr val="bg1"/>
                </a:solidFill>
              </a:defRPr>
            </a:lvl1pPr>
          </a:lstStyle>
          <a:p>
            <a:pPr lvl="0"/>
            <a:r>
              <a:rPr lang="en-CA" dirty="0" smtClean="0"/>
              <a:t>THIS IS A SPACE FOR A CITATION OR SOURCE</a:t>
            </a:r>
            <a:endParaRPr lang="en-US" dirty="0"/>
          </a:p>
        </p:txBody>
      </p:sp>
    </p:spTree>
    <p:extLst>
      <p:ext uri="{BB962C8B-B14F-4D97-AF65-F5344CB8AC3E}">
        <p14:creationId xmlns:p14="http://schemas.microsoft.com/office/powerpoint/2010/main" val="812104667"/>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Right-Aligned Image with Text + Title">
    <p:bg>
      <p:bgPr>
        <a:solidFill>
          <a:schemeClr val="bg1"/>
        </a:solidFill>
        <a:effectLst/>
      </p:bgPr>
    </p:bg>
    <p:spTree>
      <p:nvGrpSpPr>
        <p:cNvPr id="1" name=""/>
        <p:cNvGrpSpPr/>
        <p:nvPr/>
      </p:nvGrpSpPr>
      <p:grpSpPr>
        <a:xfrm>
          <a:off x="0" y="0"/>
          <a:ext cx="0" cy="0"/>
          <a:chOff x="0" y="0"/>
          <a:chExt cx="0" cy="0"/>
        </a:xfrm>
      </p:grpSpPr>
      <p:sp>
        <p:nvSpPr>
          <p:cNvPr id="12" name="Text Placeholder 5"/>
          <p:cNvSpPr>
            <a:spLocks noGrp="1"/>
          </p:cNvSpPr>
          <p:nvPr>
            <p:ph type="body" sz="quarter" idx="15" hasCustomPrompt="1"/>
          </p:nvPr>
        </p:nvSpPr>
        <p:spPr>
          <a:xfrm>
            <a:off x="457203" y="1803400"/>
            <a:ext cx="4010625" cy="3960791"/>
          </a:xfrm>
        </p:spPr>
        <p:txBody>
          <a:bodyPr/>
          <a:lstStyle>
            <a:lvl1pPr>
              <a:spcBef>
                <a:spcPts val="900"/>
              </a:spcBef>
              <a:defRPr baseline="0"/>
            </a:lvl1pPr>
            <a:lvl3pPr marL="1136134" indent="-257101">
              <a:buFont typeface="Arial"/>
              <a:buChar char="•"/>
              <a:defRPr/>
            </a:lvl3pPr>
            <a:lvl4pPr>
              <a:spcBef>
                <a:spcPts val="621"/>
              </a:spcBef>
              <a:defRPr>
                <a:solidFill>
                  <a:srgbClr val="599A83"/>
                </a:solidFill>
              </a:defRPr>
            </a:lvl4pPr>
          </a:lstStyle>
          <a:p>
            <a:pPr lvl="0"/>
            <a:r>
              <a:rPr lang="en-CA" dirty="0" smtClean="0"/>
              <a:t>Click to edit content. Keep in minimal on key point slides. Bullets are available for hierarchy.</a:t>
            </a:r>
          </a:p>
          <a:p>
            <a:pPr lvl="1"/>
            <a:r>
              <a:rPr lang="en-CA" dirty="0" smtClean="0"/>
              <a:t>Second level</a:t>
            </a:r>
          </a:p>
          <a:p>
            <a:pPr lvl="2"/>
            <a:r>
              <a:rPr lang="en-CA" dirty="0" smtClean="0"/>
              <a:t>Third level</a:t>
            </a:r>
          </a:p>
          <a:p>
            <a:pPr lvl="3"/>
            <a:r>
              <a:rPr lang="en-CA" dirty="0" smtClean="0"/>
              <a:t>Fourth level</a:t>
            </a:r>
          </a:p>
        </p:txBody>
      </p:sp>
      <p:sp>
        <p:nvSpPr>
          <p:cNvPr id="10" name="Text Placeholder 9"/>
          <p:cNvSpPr>
            <a:spLocks noGrp="1"/>
          </p:cNvSpPr>
          <p:nvPr>
            <p:ph type="body" sz="quarter" idx="14" hasCustomPrompt="1"/>
          </p:nvPr>
        </p:nvSpPr>
        <p:spPr>
          <a:xfrm>
            <a:off x="1866659" y="4700459"/>
            <a:ext cx="2601169" cy="1063731"/>
          </a:xfrm>
        </p:spPr>
        <p:txBody>
          <a:bodyPr anchor="b"/>
          <a:lstStyle>
            <a:lvl1pPr>
              <a:defRPr sz="1181">
                <a:solidFill>
                  <a:srgbClr val="599A83"/>
                </a:solidFill>
              </a:defRPr>
            </a:lvl1pPr>
          </a:lstStyle>
          <a:p>
            <a:pPr lvl="0"/>
            <a:r>
              <a:rPr lang="en-CA" dirty="0" smtClean="0"/>
              <a:t>An optional annotation or extra information text box</a:t>
            </a:r>
            <a:endParaRPr lang="en-US" dirty="0"/>
          </a:p>
        </p:txBody>
      </p:sp>
      <p:sp>
        <p:nvSpPr>
          <p:cNvPr id="11" name="Picture Placeholder 4"/>
          <p:cNvSpPr>
            <a:spLocks noGrp="1"/>
          </p:cNvSpPr>
          <p:nvPr>
            <p:ph type="pic" sz="quarter" idx="16" hasCustomPrompt="1"/>
          </p:nvPr>
        </p:nvSpPr>
        <p:spPr>
          <a:xfrm>
            <a:off x="5257116" y="484837"/>
            <a:ext cx="3886884" cy="5279356"/>
          </a:xfrm>
        </p:spPr>
        <p:txBody>
          <a:bodyPr/>
          <a:lstStyle>
            <a:lvl1pPr>
              <a:defRPr baseline="0"/>
            </a:lvl1pPr>
          </a:lstStyle>
          <a:p>
            <a:r>
              <a:rPr lang="en-US" dirty="0" smtClean="0"/>
              <a:t>Click on this icon to insert a photo.</a:t>
            </a:r>
            <a:endParaRPr lang="en-US" dirty="0"/>
          </a:p>
        </p:txBody>
      </p:sp>
      <p:sp>
        <p:nvSpPr>
          <p:cNvPr id="13" name="Text Placeholder 8"/>
          <p:cNvSpPr>
            <a:spLocks noGrp="1"/>
          </p:cNvSpPr>
          <p:nvPr>
            <p:ph type="body" sz="quarter" idx="17" hasCustomPrompt="1"/>
          </p:nvPr>
        </p:nvSpPr>
        <p:spPr>
          <a:xfrm>
            <a:off x="5257118" y="4081485"/>
            <a:ext cx="2828557" cy="345600"/>
          </a:xfrm>
          <a:solidFill>
            <a:srgbClr val="43B02A"/>
          </a:solidFill>
          <a:ln>
            <a:noFill/>
          </a:ln>
        </p:spPr>
        <p:txBody>
          <a:bodyPr wrap="square" lIns="252000" tIns="252000" rIns="252000" bIns="252000" anchor="ctr">
            <a:spAutoFit/>
          </a:bodyPr>
          <a:lstStyle>
            <a:lvl1pPr>
              <a:lnSpc>
                <a:spcPct val="80000"/>
              </a:lnSpc>
              <a:defRPr sz="1181" b="1" baseline="0">
                <a:ln>
                  <a:noFill/>
                </a:ln>
                <a:solidFill>
                  <a:schemeClr val="bg1"/>
                </a:solidFill>
                <a:effectLst/>
              </a:defRPr>
            </a:lvl1pPr>
          </a:lstStyle>
          <a:p>
            <a:pPr lvl="0"/>
            <a:r>
              <a:rPr lang="en-CA" dirty="0" smtClean="0"/>
              <a:t>Optional short caption here</a:t>
            </a:r>
            <a:endParaRPr lang="en-US" dirty="0"/>
          </a:p>
        </p:txBody>
      </p:sp>
      <p:pic>
        <p:nvPicPr>
          <p:cNvPr id="14" name="Picture 13" descr="green-ba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18" name="Slide Number Placeholder 8"/>
          <p:cNvSpPr>
            <a:spLocks noGrp="1"/>
          </p:cNvSpPr>
          <p:nvPr>
            <p:ph type="sldNum" sz="quarter" idx="19"/>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19" name="Picture 18" descr="ac-ico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23" name="Title 1"/>
          <p:cNvSpPr>
            <a:spLocks noGrp="1"/>
          </p:cNvSpPr>
          <p:nvPr>
            <p:ph type="title" hasCustomPrompt="1"/>
          </p:nvPr>
        </p:nvSpPr>
        <p:spPr>
          <a:xfrm>
            <a:off x="487679" y="484836"/>
            <a:ext cx="3980149" cy="1001980"/>
          </a:xfrm>
        </p:spPr>
        <p:txBody>
          <a:bodyPr anchor="t">
            <a:noAutofit/>
          </a:bodyPr>
          <a:lstStyle>
            <a:lvl1pPr>
              <a:defRPr sz="2700" b="1" baseline="0">
                <a:solidFill>
                  <a:srgbClr val="00673E"/>
                </a:solidFill>
              </a:defRPr>
            </a:lvl1pPr>
          </a:lstStyle>
          <a:p>
            <a:r>
              <a:rPr lang="en-CA" dirty="0" smtClean="0"/>
              <a:t>A slide with a right-aligned image</a:t>
            </a:r>
            <a:endParaRPr lang="en-US" dirty="0"/>
          </a:p>
        </p:txBody>
      </p:sp>
    </p:spTree>
    <p:extLst>
      <p:ext uri="{BB962C8B-B14F-4D97-AF65-F5344CB8AC3E}">
        <p14:creationId xmlns:p14="http://schemas.microsoft.com/office/powerpoint/2010/main" val="256334750"/>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Left-Aligned Image with Text + Title">
    <p:bg>
      <p:bgPr>
        <a:solidFill>
          <a:schemeClr val="bg1"/>
        </a:solidFill>
        <a:effectLst/>
      </p:bgPr>
    </p:bg>
    <p:spTree>
      <p:nvGrpSpPr>
        <p:cNvPr id="1" name=""/>
        <p:cNvGrpSpPr/>
        <p:nvPr/>
      </p:nvGrpSpPr>
      <p:grpSpPr>
        <a:xfrm>
          <a:off x="0" y="0"/>
          <a:ext cx="0" cy="0"/>
          <a:chOff x="0" y="0"/>
          <a:chExt cx="0" cy="0"/>
        </a:xfrm>
      </p:grpSpPr>
      <p:sp>
        <p:nvSpPr>
          <p:cNvPr id="12" name="Text Placeholder 5"/>
          <p:cNvSpPr>
            <a:spLocks noGrp="1"/>
          </p:cNvSpPr>
          <p:nvPr>
            <p:ph type="body" sz="quarter" idx="15" hasCustomPrompt="1"/>
          </p:nvPr>
        </p:nvSpPr>
        <p:spPr>
          <a:xfrm>
            <a:off x="4680471" y="1803400"/>
            <a:ext cx="3980149" cy="3940697"/>
          </a:xfrm>
        </p:spPr>
        <p:txBody>
          <a:bodyPr/>
          <a:lstStyle>
            <a:lvl1pPr>
              <a:spcBef>
                <a:spcPts val="900"/>
              </a:spcBef>
              <a:defRPr baseline="0"/>
            </a:lvl1pPr>
            <a:lvl3pPr marL="1136134" indent="-257101">
              <a:buFont typeface="Arial"/>
              <a:buChar char="•"/>
              <a:defRPr/>
            </a:lvl3pPr>
            <a:lvl4pPr>
              <a:spcBef>
                <a:spcPts val="621"/>
              </a:spcBef>
              <a:defRPr>
                <a:solidFill>
                  <a:srgbClr val="599A83"/>
                </a:solidFill>
              </a:defRPr>
            </a:lvl4pPr>
          </a:lstStyle>
          <a:p>
            <a:pPr lvl="0"/>
            <a:r>
              <a:rPr lang="en-CA" dirty="0" smtClean="0"/>
              <a:t>Click to edit content. Keep in minimal on key point slides. Bullets are available for hierarchy.</a:t>
            </a:r>
          </a:p>
          <a:p>
            <a:pPr lvl="1"/>
            <a:r>
              <a:rPr lang="en-CA" dirty="0" smtClean="0"/>
              <a:t>Second level</a:t>
            </a:r>
          </a:p>
          <a:p>
            <a:pPr lvl="2"/>
            <a:r>
              <a:rPr lang="en-CA" dirty="0" smtClean="0"/>
              <a:t>Third level</a:t>
            </a:r>
          </a:p>
          <a:p>
            <a:pPr lvl="3"/>
            <a:r>
              <a:rPr lang="en-CA" dirty="0" smtClean="0"/>
              <a:t>Fourth level</a:t>
            </a:r>
          </a:p>
        </p:txBody>
      </p:sp>
      <p:sp>
        <p:nvSpPr>
          <p:cNvPr id="10" name="Text Placeholder 9"/>
          <p:cNvSpPr>
            <a:spLocks noGrp="1"/>
          </p:cNvSpPr>
          <p:nvPr>
            <p:ph type="body" sz="quarter" idx="14" hasCustomPrompt="1"/>
          </p:nvPr>
        </p:nvSpPr>
        <p:spPr>
          <a:xfrm>
            <a:off x="4854097" y="4793058"/>
            <a:ext cx="2588430" cy="951040"/>
          </a:xfrm>
        </p:spPr>
        <p:txBody>
          <a:bodyPr anchor="b"/>
          <a:lstStyle>
            <a:lvl1pPr>
              <a:defRPr sz="1181">
                <a:solidFill>
                  <a:srgbClr val="599A83"/>
                </a:solidFill>
              </a:defRPr>
            </a:lvl1pPr>
          </a:lstStyle>
          <a:p>
            <a:pPr lvl="0"/>
            <a:r>
              <a:rPr lang="en-CA" dirty="0" smtClean="0"/>
              <a:t>An optional annotation or extra information text box</a:t>
            </a:r>
            <a:endParaRPr lang="en-US" dirty="0"/>
          </a:p>
        </p:txBody>
      </p:sp>
      <p:sp>
        <p:nvSpPr>
          <p:cNvPr id="14" name="Picture Placeholder 4"/>
          <p:cNvSpPr>
            <a:spLocks noGrp="1"/>
          </p:cNvSpPr>
          <p:nvPr>
            <p:ph type="pic" sz="quarter" idx="16" hasCustomPrompt="1"/>
          </p:nvPr>
        </p:nvSpPr>
        <p:spPr>
          <a:xfrm>
            <a:off x="0" y="484836"/>
            <a:ext cx="3886884" cy="5259261"/>
          </a:xfrm>
        </p:spPr>
        <p:txBody>
          <a:bodyPr/>
          <a:lstStyle>
            <a:lvl1pPr>
              <a:defRPr baseline="0"/>
            </a:lvl1pPr>
          </a:lstStyle>
          <a:p>
            <a:r>
              <a:rPr lang="en-US" dirty="0" smtClean="0"/>
              <a:t>Click on this icon to insert a photo.</a:t>
            </a:r>
            <a:endParaRPr lang="en-US" dirty="0"/>
          </a:p>
        </p:txBody>
      </p:sp>
      <p:sp>
        <p:nvSpPr>
          <p:cNvPr id="15" name="Text Placeholder 8"/>
          <p:cNvSpPr>
            <a:spLocks noGrp="1"/>
          </p:cNvSpPr>
          <p:nvPr>
            <p:ph type="body" sz="quarter" idx="17" hasCustomPrompt="1"/>
          </p:nvPr>
        </p:nvSpPr>
        <p:spPr>
          <a:xfrm>
            <a:off x="2" y="4081485"/>
            <a:ext cx="2828557" cy="345600"/>
          </a:xfrm>
          <a:solidFill>
            <a:srgbClr val="43B02A"/>
          </a:solidFill>
          <a:ln>
            <a:noFill/>
          </a:ln>
        </p:spPr>
        <p:txBody>
          <a:bodyPr wrap="square" lIns="252000" tIns="252000" rIns="252000" bIns="252000" anchor="ctr">
            <a:spAutoFit/>
          </a:bodyPr>
          <a:lstStyle>
            <a:lvl1pPr>
              <a:lnSpc>
                <a:spcPct val="80000"/>
              </a:lnSpc>
              <a:defRPr sz="1181" b="1" baseline="0">
                <a:ln>
                  <a:noFill/>
                </a:ln>
                <a:solidFill>
                  <a:schemeClr val="bg1"/>
                </a:solidFill>
                <a:effectLst/>
              </a:defRPr>
            </a:lvl1pPr>
          </a:lstStyle>
          <a:p>
            <a:pPr lvl="0"/>
            <a:r>
              <a:rPr lang="en-CA" dirty="0" smtClean="0"/>
              <a:t>Optional short caption here</a:t>
            </a:r>
            <a:endParaRPr lang="en-US" dirty="0"/>
          </a:p>
        </p:txBody>
      </p:sp>
      <p:pic>
        <p:nvPicPr>
          <p:cNvPr id="11" name="Picture 10" descr="green-ba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13" name="Slide Number Placeholder 8"/>
          <p:cNvSpPr>
            <a:spLocks noGrp="1"/>
          </p:cNvSpPr>
          <p:nvPr>
            <p:ph type="sldNum" sz="quarter" idx="19"/>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19" name="Picture 18" descr="ac-ico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22" name="Title 1"/>
          <p:cNvSpPr>
            <a:spLocks noGrp="1"/>
          </p:cNvSpPr>
          <p:nvPr>
            <p:ph type="title" hasCustomPrompt="1"/>
          </p:nvPr>
        </p:nvSpPr>
        <p:spPr>
          <a:xfrm>
            <a:off x="4680471" y="484836"/>
            <a:ext cx="3980149" cy="1001980"/>
          </a:xfrm>
        </p:spPr>
        <p:txBody>
          <a:bodyPr anchor="t">
            <a:noAutofit/>
          </a:bodyPr>
          <a:lstStyle>
            <a:lvl1pPr>
              <a:defRPr sz="2700" b="1" baseline="0">
                <a:solidFill>
                  <a:srgbClr val="00673E"/>
                </a:solidFill>
              </a:defRPr>
            </a:lvl1pPr>
          </a:lstStyle>
          <a:p>
            <a:r>
              <a:rPr lang="en-CA" dirty="0" smtClean="0"/>
              <a:t>A slide with a right-aligned image</a:t>
            </a:r>
            <a:endParaRPr lang="en-US" dirty="0"/>
          </a:p>
        </p:txBody>
      </p:sp>
    </p:spTree>
    <p:extLst>
      <p:ext uri="{BB962C8B-B14F-4D97-AF65-F5344CB8AC3E}">
        <p14:creationId xmlns:p14="http://schemas.microsoft.com/office/powerpoint/2010/main" val="4218545991"/>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Full Frame Photo">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669" y="0"/>
            <a:ext cx="9143333" cy="6858000"/>
          </a:xfrm>
        </p:spPr>
        <p:txBody>
          <a:bodyPr/>
          <a:lstStyle>
            <a:lvl1pPr marL="0" indent="0">
              <a:buNone/>
              <a:defRPr sz="2250" baseline="0"/>
            </a:lvl1pPr>
            <a:lvl2pPr marL="439516" indent="0">
              <a:buNone/>
              <a:defRPr sz="2700"/>
            </a:lvl2pPr>
            <a:lvl3pPr marL="879032" indent="0">
              <a:buNone/>
              <a:defRPr sz="2306"/>
            </a:lvl3pPr>
            <a:lvl4pPr marL="1318547" indent="0">
              <a:buNone/>
              <a:defRPr sz="1912"/>
            </a:lvl4pPr>
            <a:lvl5pPr marL="1758064" indent="0">
              <a:buNone/>
              <a:defRPr sz="1912"/>
            </a:lvl5pPr>
            <a:lvl6pPr marL="2197581" indent="0">
              <a:buNone/>
              <a:defRPr sz="1912"/>
            </a:lvl6pPr>
            <a:lvl7pPr marL="2637097" indent="0">
              <a:buNone/>
              <a:defRPr sz="1912"/>
            </a:lvl7pPr>
            <a:lvl8pPr marL="3076614" indent="0">
              <a:buNone/>
              <a:defRPr sz="1912"/>
            </a:lvl8pPr>
            <a:lvl9pPr marL="3516128" indent="0">
              <a:buNone/>
              <a:defRPr sz="1912"/>
            </a:lvl9pPr>
          </a:lstStyle>
          <a:p>
            <a:r>
              <a:rPr lang="en-US" dirty="0" smtClean="0"/>
              <a:t>Click on this icon to insert a photo.</a:t>
            </a:r>
            <a:endParaRPr lang="en-US" dirty="0"/>
          </a:p>
        </p:txBody>
      </p:sp>
      <p:sp>
        <p:nvSpPr>
          <p:cNvPr id="8" name="Text Placeholder 8"/>
          <p:cNvSpPr>
            <a:spLocks noGrp="1"/>
          </p:cNvSpPr>
          <p:nvPr>
            <p:ph type="body" sz="quarter" idx="16" hasCustomPrompt="1"/>
          </p:nvPr>
        </p:nvSpPr>
        <p:spPr>
          <a:xfrm>
            <a:off x="1" y="4711196"/>
            <a:ext cx="4476167" cy="345600"/>
          </a:xfrm>
          <a:solidFill>
            <a:srgbClr val="43B02A"/>
          </a:solidFill>
          <a:ln>
            <a:noFill/>
          </a:ln>
        </p:spPr>
        <p:txBody>
          <a:bodyPr wrap="square" lIns="252000" tIns="180000" rIns="252000" bIns="252000" anchor="ctr">
            <a:spAutoFit/>
          </a:bodyPr>
          <a:lstStyle>
            <a:lvl1pPr>
              <a:lnSpc>
                <a:spcPct val="100000"/>
              </a:lnSpc>
              <a:defRPr sz="1181" b="1" baseline="0">
                <a:ln>
                  <a:noFill/>
                </a:ln>
                <a:solidFill>
                  <a:schemeClr val="bg1"/>
                </a:solidFill>
                <a:effectLst/>
              </a:defRPr>
            </a:lvl1pPr>
          </a:lstStyle>
          <a:p>
            <a:pPr lvl="0"/>
            <a:r>
              <a:rPr lang="en-CA" dirty="0" smtClean="0"/>
              <a:t>Optional short caption here</a:t>
            </a:r>
            <a:endParaRPr lang="en-US" dirty="0"/>
          </a:p>
        </p:txBody>
      </p:sp>
    </p:spTree>
    <p:extLst>
      <p:ext uri="{BB962C8B-B14F-4D97-AF65-F5344CB8AC3E}">
        <p14:creationId xmlns:p14="http://schemas.microsoft.com/office/powerpoint/2010/main" val="17575853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Author">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5" hasCustomPrompt="1"/>
          </p:nvPr>
        </p:nvSpPr>
        <p:spPr>
          <a:xfrm>
            <a:off x="1876181" y="1803401"/>
            <a:ext cx="2606046" cy="3227685"/>
          </a:xfrm>
        </p:spPr>
        <p:txBody>
          <a:bodyPr/>
          <a:lstStyle/>
          <a:p>
            <a:r>
              <a:rPr lang="en-US" dirty="0" smtClean="0"/>
              <a:t>Author Photo</a:t>
            </a:r>
            <a:endParaRPr lang="en-US" dirty="0"/>
          </a:p>
        </p:txBody>
      </p:sp>
      <p:sp>
        <p:nvSpPr>
          <p:cNvPr id="11" name="Text Placeholder 10"/>
          <p:cNvSpPr>
            <a:spLocks noGrp="1"/>
          </p:cNvSpPr>
          <p:nvPr>
            <p:ph type="body" sz="quarter" idx="17" hasCustomPrompt="1"/>
          </p:nvPr>
        </p:nvSpPr>
        <p:spPr>
          <a:xfrm>
            <a:off x="4666642" y="2336802"/>
            <a:ext cx="2628558" cy="2160887"/>
          </a:xfrm>
        </p:spPr>
        <p:txBody>
          <a:bodyPr anchor="ctr"/>
          <a:lstStyle/>
          <a:p>
            <a:pPr lvl="0"/>
            <a:r>
              <a:rPr lang="en-CA" dirty="0" smtClean="0"/>
              <a:t>Author description</a:t>
            </a:r>
          </a:p>
        </p:txBody>
      </p:sp>
      <p:sp>
        <p:nvSpPr>
          <p:cNvPr id="8" name="Title 1"/>
          <p:cNvSpPr>
            <a:spLocks noGrp="1"/>
          </p:cNvSpPr>
          <p:nvPr>
            <p:ph type="title" hasCustomPrompt="1"/>
          </p:nvPr>
        </p:nvSpPr>
        <p:spPr>
          <a:xfrm>
            <a:off x="481522" y="488623"/>
            <a:ext cx="5398417" cy="1001980"/>
          </a:xfrm>
        </p:spPr>
        <p:txBody>
          <a:bodyPr anchor="t">
            <a:noAutofit/>
          </a:bodyPr>
          <a:lstStyle>
            <a:lvl1pPr>
              <a:defRPr sz="2700" b="1" baseline="0">
                <a:solidFill>
                  <a:schemeClr val="tx2"/>
                </a:solidFill>
              </a:defRPr>
            </a:lvl1pPr>
          </a:lstStyle>
          <a:p>
            <a:r>
              <a:rPr lang="en-CA" dirty="0" smtClean="0"/>
              <a:t>About the Author (1 author)</a:t>
            </a:r>
            <a:endParaRPr lang="en-US" dirty="0"/>
          </a:p>
        </p:txBody>
      </p:sp>
      <p:sp>
        <p:nvSpPr>
          <p:cNvPr id="7" name="Text Placeholder 6"/>
          <p:cNvSpPr>
            <a:spLocks noGrp="1"/>
          </p:cNvSpPr>
          <p:nvPr>
            <p:ph type="body" sz="quarter" idx="18" hasCustomPrompt="1"/>
          </p:nvPr>
        </p:nvSpPr>
        <p:spPr>
          <a:xfrm>
            <a:off x="4666201" y="1803799"/>
            <a:ext cx="2628643" cy="533003"/>
          </a:xfrm>
        </p:spPr>
        <p:txBody>
          <a:bodyPr/>
          <a:lstStyle>
            <a:lvl1pPr>
              <a:defRPr b="1">
                <a:solidFill>
                  <a:srgbClr val="599A83"/>
                </a:solidFill>
              </a:defRPr>
            </a:lvl1pPr>
          </a:lstStyle>
          <a:p>
            <a:pPr lvl="0"/>
            <a:r>
              <a:rPr lang="en-CA" dirty="0" smtClean="0"/>
              <a:t>Author Name</a:t>
            </a:r>
          </a:p>
        </p:txBody>
      </p:sp>
      <p:sp>
        <p:nvSpPr>
          <p:cNvPr id="13" name="Text Placeholder 12"/>
          <p:cNvSpPr>
            <a:spLocks noGrp="1"/>
          </p:cNvSpPr>
          <p:nvPr>
            <p:ph type="body" sz="quarter" idx="19" hasCustomPrompt="1"/>
          </p:nvPr>
        </p:nvSpPr>
        <p:spPr>
          <a:xfrm>
            <a:off x="4666201" y="4498183"/>
            <a:ext cx="2628643" cy="532904"/>
          </a:xfrm>
        </p:spPr>
        <p:txBody>
          <a:bodyPr anchor="b"/>
          <a:lstStyle>
            <a:lvl1pPr>
              <a:defRPr sz="1181"/>
            </a:lvl1pPr>
          </a:lstStyle>
          <a:p>
            <a:pPr lvl="0"/>
            <a:r>
              <a:rPr lang="en-CA" dirty="0" smtClean="0"/>
              <a:t>Author email</a:t>
            </a:r>
          </a:p>
        </p:txBody>
      </p:sp>
    </p:spTree>
    <p:extLst>
      <p:ext uri="{BB962C8B-B14F-4D97-AF65-F5344CB8AC3E}">
        <p14:creationId xmlns:p14="http://schemas.microsoft.com/office/powerpoint/2010/main" val="169812707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wo Photos">
    <p:bg>
      <p:bgPr>
        <a:solidFill>
          <a:schemeClr val="bg1"/>
        </a:solidFill>
        <a:effectLst/>
      </p:bgPr>
    </p:bg>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a:alphaModFix amt="20000"/>
            <a:extLst>
              <a:ext uri="{28A0092B-C50C-407E-A947-70E740481C1C}">
                <a14:useLocalDpi xmlns:a14="http://schemas.microsoft.com/office/drawing/2010/main" val="0"/>
              </a:ext>
            </a:extLst>
          </a:blip>
          <a:stretch>
            <a:fillRect/>
          </a:stretch>
        </p:blipFill>
        <p:spPr>
          <a:xfrm>
            <a:off x="0" y="2933700"/>
            <a:ext cx="9144000" cy="978144"/>
          </a:xfrm>
          <a:prstGeom prst="rect">
            <a:avLst/>
          </a:prstGeom>
        </p:spPr>
      </p:pic>
      <p:sp>
        <p:nvSpPr>
          <p:cNvPr id="4" name="Picture Placeholder 3"/>
          <p:cNvSpPr>
            <a:spLocks noGrp="1"/>
          </p:cNvSpPr>
          <p:nvPr>
            <p:ph type="pic" sz="quarter" idx="10" hasCustomPrompt="1"/>
          </p:nvPr>
        </p:nvSpPr>
        <p:spPr>
          <a:xfrm>
            <a:off x="4686811" y="486135"/>
            <a:ext cx="3993267" cy="5266800"/>
          </a:xfrm>
        </p:spPr>
        <p:txBody>
          <a:bodyPr/>
          <a:lstStyle/>
          <a:p>
            <a:r>
              <a:rPr lang="en-US" dirty="0" smtClean="0"/>
              <a:t>Click on this icon to insert a photo.</a:t>
            </a:r>
            <a:endParaRPr lang="en-US" dirty="0"/>
          </a:p>
        </p:txBody>
      </p:sp>
      <p:sp>
        <p:nvSpPr>
          <p:cNvPr id="6" name="Picture Placeholder 5"/>
          <p:cNvSpPr>
            <a:spLocks noGrp="1"/>
          </p:cNvSpPr>
          <p:nvPr>
            <p:ph type="pic" sz="quarter" idx="11" hasCustomPrompt="1"/>
          </p:nvPr>
        </p:nvSpPr>
        <p:spPr>
          <a:xfrm>
            <a:off x="466665" y="486136"/>
            <a:ext cx="4012210" cy="5266481"/>
          </a:xfrm>
        </p:spPr>
        <p:txBody>
          <a:bodyPr/>
          <a:lstStyle/>
          <a:p>
            <a:r>
              <a:rPr lang="en-US" dirty="0" smtClean="0"/>
              <a:t>Click on this icon to insert a photo.</a:t>
            </a:r>
            <a:endParaRPr lang="en-US" dirty="0"/>
          </a:p>
        </p:txBody>
      </p:sp>
      <p:sp>
        <p:nvSpPr>
          <p:cNvPr id="9" name="Text Placeholder 8"/>
          <p:cNvSpPr>
            <a:spLocks noGrp="1"/>
          </p:cNvSpPr>
          <p:nvPr>
            <p:ph type="body" sz="quarter" idx="16" hasCustomPrompt="1"/>
          </p:nvPr>
        </p:nvSpPr>
        <p:spPr>
          <a:xfrm>
            <a:off x="466667" y="4088943"/>
            <a:ext cx="2628557" cy="345600"/>
          </a:xfrm>
          <a:solidFill>
            <a:srgbClr val="43B02A"/>
          </a:solidFill>
          <a:ln>
            <a:noFill/>
          </a:ln>
        </p:spPr>
        <p:txBody>
          <a:bodyPr wrap="square" lIns="252000" tIns="252000" rIns="252000" bIns="252000" anchor="ctr">
            <a:spAutoFit/>
          </a:bodyPr>
          <a:lstStyle>
            <a:lvl1pPr>
              <a:lnSpc>
                <a:spcPct val="80000"/>
              </a:lnSpc>
              <a:defRPr sz="1181" b="1">
                <a:ln>
                  <a:noFill/>
                </a:ln>
                <a:solidFill>
                  <a:schemeClr val="bg1"/>
                </a:solidFill>
                <a:effectLst/>
              </a:defRPr>
            </a:lvl1pPr>
          </a:lstStyle>
          <a:p>
            <a:pPr lvl="0"/>
            <a:r>
              <a:rPr lang="en-CA" dirty="0" smtClean="0"/>
              <a:t>Optional short caption here</a:t>
            </a:r>
            <a:endParaRPr lang="en-US" dirty="0"/>
          </a:p>
        </p:txBody>
      </p:sp>
      <p:sp>
        <p:nvSpPr>
          <p:cNvPr id="11" name="Text Placeholder 8"/>
          <p:cNvSpPr>
            <a:spLocks noGrp="1"/>
          </p:cNvSpPr>
          <p:nvPr>
            <p:ph type="body" sz="quarter" idx="18" hasCustomPrompt="1"/>
          </p:nvPr>
        </p:nvSpPr>
        <p:spPr>
          <a:xfrm>
            <a:off x="4686810" y="4088943"/>
            <a:ext cx="2617200" cy="345600"/>
          </a:xfrm>
          <a:solidFill>
            <a:srgbClr val="43B02A"/>
          </a:solidFill>
          <a:ln>
            <a:noFill/>
          </a:ln>
        </p:spPr>
        <p:txBody>
          <a:bodyPr wrap="square" lIns="252000" tIns="252000" rIns="252000" bIns="252000" anchor="ctr">
            <a:spAutoFit/>
          </a:bodyPr>
          <a:lstStyle>
            <a:lvl1pPr>
              <a:lnSpc>
                <a:spcPct val="80000"/>
              </a:lnSpc>
              <a:defRPr sz="1181" b="1">
                <a:ln>
                  <a:noFill/>
                </a:ln>
                <a:solidFill>
                  <a:schemeClr val="bg1"/>
                </a:solidFill>
                <a:effectLst/>
              </a:defRPr>
            </a:lvl1pPr>
          </a:lstStyle>
          <a:p>
            <a:pPr lvl="0"/>
            <a:r>
              <a:rPr lang="en-CA" dirty="0" smtClean="0"/>
              <a:t>Optional short caption here</a:t>
            </a:r>
            <a:endParaRPr lang="en-US" dirty="0"/>
          </a:p>
        </p:txBody>
      </p:sp>
      <p:pic>
        <p:nvPicPr>
          <p:cNvPr id="10" name="Picture 9" descr="green-bar.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13" name="Slide Number Placeholder 8"/>
          <p:cNvSpPr>
            <a:spLocks noGrp="1"/>
          </p:cNvSpPr>
          <p:nvPr>
            <p:ph type="sldNum" sz="quarter" idx="19"/>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14" name="Picture 13" descr="ac-icon.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Tree>
    <p:extLst>
      <p:ext uri="{BB962C8B-B14F-4D97-AF65-F5344CB8AC3E}">
        <p14:creationId xmlns:p14="http://schemas.microsoft.com/office/powerpoint/2010/main" val="10772627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hoto with Description">
    <p:bg>
      <p:bgPr>
        <a:solidFill>
          <a:schemeClr val="bg1"/>
        </a:solidFill>
        <a:effectLst/>
      </p:bgPr>
    </p:bg>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a:alphaModFix amt="20000"/>
            <a:extLst>
              <a:ext uri="{28A0092B-C50C-407E-A947-70E740481C1C}">
                <a14:useLocalDpi xmlns:a14="http://schemas.microsoft.com/office/drawing/2010/main" val="0"/>
              </a:ext>
            </a:extLst>
          </a:blip>
          <a:stretch>
            <a:fillRect/>
          </a:stretch>
        </p:blipFill>
        <p:spPr>
          <a:xfrm>
            <a:off x="0" y="4056445"/>
            <a:ext cx="9144000" cy="978144"/>
          </a:xfrm>
          <a:prstGeom prst="rect">
            <a:avLst/>
          </a:prstGeom>
        </p:spPr>
      </p:pic>
      <p:sp>
        <p:nvSpPr>
          <p:cNvPr id="12" name="Picture Placeholder 5"/>
          <p:cNvSpPr>
            <a:spLocks noGrp="1"/>
          </p:cNvSpPr>
          <p:nvPr>
            <p:ph type="pic" sz="quarter" idx="11" hasCustomPrompt="1"/>
          </p:nvPr>
        </p:nvSpPr>
        <p:spPr>
          <a:xfrm>
            <a:off x="466667" y="479818"/>
            <a:ext cx="6802234" cy="5284371"/>
          </a:xfrm>
        </p:spPr>
        <p:txBody>
          <a:bodyPr/>
          <a:lstStyle>
            <a:lvl1pPr>
              <a:defRPr baseline="0"/>
            </a:lvl1pPr>
          </a:lstStyle>
          <a:p>
            <a:r>
              <a:rPr lang="en-US" dirty="0" smtClean="0"/>
              <a:t>Click on this icon to insert a photo.</a:t>
            </a:r>
            <a:endParaRPr lang="en-US" dirty="0"/>
          </a:p>
        </p:txBody>
      </p:sp>
      <p:sp>
        <p:nvSpPr>
          <p:cNvPr id="13" name="Text Placeholder 8"/>
          <p:cNvSpPr>
            <a:spLocks noGrp="1"/>
          </p:cNvSpPr>
          <p:nvPr>
            <p:ph type="body" sz="quarter" idx="16" hasCustomPrompt="1"/>
          </p:nvPr>
        </p:nvSpPr>
        <p:spPr>
          <a:xfrm>
            <a:off x="466667" y="4088943"/>
            <a:ext cx="2628557" cy="345600"/>
          </a:xfrm>
          <a:solidFill>
            <a:srgbClr val="43B02A"/>
          </a:solidFill>
          <a:ln>
            <a:noFill/>
          </a:ln>
        </p:spPr>
        <p:txBody>
          <a:bodyPr wrap="square" lIns="252000" tIns="252000" rIns="252000" bIns="252000" anchor="ctr">
            <a:spAutoFit/>
          </a:bodyPr>
          <a:lstStyle>
            <a:lvl1pPr>
              <a:lnSpc>
                <a:spcPct val="80000"/>
              </a:lnSpc>
              <a:defRPr sz="1181" b="1">
                <a:ln>
                  <a:noFill/>
                </a:ln>
                <a:solidFill>
                  <a:schemeClr val="bg1"/>
                </a:solidFill>
                <a:effectLst/>
              </a:defRPr>
            </a:lvl1pPr>
          </a:lstStyle>
          <a:p>
            <a:pPr lvl="0"/>
            <a:r>
              <a:rPr lang="en-CA" dirty="0" smtClean="0"/>
              <a:t>Optional short caption here</a:t>
            </a:r>
            <a:endParaRPr lang="en-US" dirty="0"/>
          </a:p>
        </p:txBody>
      </p:sp>
      <p:pic>
        <p:nvPicPr>
          <p:cNvPr id="9" name="Picture 8" descr="green-bar.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10" name="Slide Number Placeholder 8"/>
          <p:cNvSpPr>
            <a:spLocks noGrp="1"/>
          </p:cNvSpPr>
          <p:nvPr>
            <p:ph type="sldNum" sz="quarter" idx="19"/>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15" name="Picture 14" descr="ac-icon.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17" name="Text Placeholder 9"/>
          <p:cNvSpPr>
            <a:spLocks noGrp="1"/>
          </p:cNvSpPr>
          <p:nvPr>
            <p:ph type="body" sz="quarter" idx="14" hasCustomPrompt="1"/>
          </p:nvPr>
        </p:nvSpPr>
        <p:spPr>
          <a:xfrm>
            <a:off x="7454096" y="479819"/>
            <a:ext cx="1203767" cy="5284371"/>
          </a:xfrm>
        </p:spPr>
        <p:txBody>
          <a:bodyPr/>
          <a:lstStyle>
            <a:lvl1pPr>
              <a:spcBef>
                <a:spcPts val="956"/>
              </a:spcBef>
              <a:defRPr sz="1181">
                <a:solidFill>
                  <a:srgbClr val="589278"/>
                </a:solidFill>
              </a:defRPr>
            </a:lvl1pPr>
          </a:lstStyle>
          <a:p>
            <a:pPr lvl="0"/>
            <a:r>
              <a:rPr lang="en-CA" dirty="0" smtClean="0"/>
              <a:t>An optional annotation or extra information text box</a:t>
            </a:r>
            <a:endParaRPr lang="en-US" dirty="0"/>
          </a:p>
        </p:txBody>
      </p:sp>
    </p:spTree>
    <p:extLst>
      <p:ext uri="{BB962C8B-B14F-4D97-AF65-F5344CB8AC3E}">
        <p14:creationId xmlns:p14="http://schemas.microsoft.com/office/powerpoint/2010/main" val="180722002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Graphic + Title and Description">
    <p:bg>
      <p:bgPr>
        <a:solidFill>
          <a:schemeClr val="bg1"/>
        </a:solidFill>
        <a:effectLst/>
      </p:bgPr>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alphaModFix amt="20000"/>
            <a:extLst>
              <a:ext uri="{28A0092B-C50C-407E-A947-70E740481C1C}">
                <a14:useLocalDpi xmlns:a14="http://schemas.microsoft.com/office/drawing/2010/main" val="0"/>
              </a:ext>
            </a:extLst>
          </a:blip>
          <a:stretch>
            <a:fillRect/>
          </a:stretch>
        </p:blipFill>
        <p:spPr>
          <a:xfrm>
            <a:off x="0" y="4056445"/>
            <a:ext cx="9144000" cy="978144"/>
          </a:xfrm>
          <a:prstGeom prst="rect">
            <a:avLst/>
          </a:prstGeom>
        </p:spPr>
      </p:pic>
      <p:sp>
        <p:nvSpPr>
          <p:cNvPr id="13" name="Picture Placeholder 5"/>
          <p:cNvSpPr>
            <a:spLocks noGrp="1"/>
          </p:cNvSpPr>
          <p:nvPr>
            <p:ph type="pic" sz="quarter" idx="11" hasCustomPrompt="1"/>
          </p:nvPr>
        </p:nvSpPr>
        <p:spPr>
          <a:xfrm>
            <a:off x="487679" y="1803400"/>
            <a:ext cx="5374641" cy="3960789"/>
          </a:xfrm>
        </p:spPr>
        <p:txBody>
          <a:bodyPr/>
          <a:lstStyle/>
          <a:p>
            <a:r>
              <a:rPr lang="en-US" dirty="0" smtClean="0"/>
              <a:t>Click on this icon to insert a graphic.</a:t>
            </a:r>
            <a:endParaRPr lang="en-US" dirty="0"/>
          </a:p>
        </p:txBody>
      </p:sp>
      <p:pic>
        <p:nvPicPr>
          <p:cNvPr id="9" name="Picture 8" descr="green-bar.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10" name="Slide Number Placeholder 8"/>
          <p:cNvSpPr>
            <a:spLocks noGrp="1"/>
          </p:cNvSpPr>
          <p:nvPr>
            <p:ph type="sldNum" sz="quarter" idx="19"/>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11" name="Picture 10" descr="ac-icon.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15" name="Title 1"/>
          <p:cNvSpPr>
            <a:spLocks noGrp="1"/>
          </p:cNvSpPr>
          <p:nvPr>
            <p:ph type="title" hasCustomPrompt="1"/>
          </p:nvPr>
        </p:nvSpPr>
        <p:spPr>
          <a:xfrm>
            <a:off x="487679" y="484836"/>
            <a:ext cx="5374641" cy="1001980"/>
          </a:xfrm>
        </p:spPr>
        <p:txBody>
          <a:bodyPr anchor="t">
            <a:noAutofit/>
          </a:bodyPr>
          <a:lstStyle>
            <a:lvl1pPr>
              <a:defRPr sz="2700" b="1" baseline="0">
                <a:solidFill>
                  <a:srgbClr val="00673E"/>
                </a:solidFill>
              </a:defRPr>
            </a:lvl1pPr>
          </a:lstStyle>
          <a:p>
            <a:r>
              <a:rPr lang="en-CA" dirty="0" smtClean="0"/>
              <a:t>This a graphic slide with a title and optional annotation</a:t>
            </a:r>
            <a:endParaRPr lang="en-US" dirty="0"/>
          </a:p>
        </p:txBody>
      </p:sp>
      <p:sp>
        <p:nvSpPr>
          <p:cNvPr id="16" name="Text Placeholder 9"/>
          <p:cNvSpPr>
            <a:spLocks noGrp="1"/>
          </p:cNvSpPr>
          <p:nvPr>
            <p:ph type="body" sz="quarter" idx="14" hasCustomPrompt="1"/>
          </p:nvPr>
        </p:nvSpPr>
        <p:spPr>
          <a:xfrm>
            <a:off x="7454096" y="479819"/>
            <a:ext cx="1203767" cy="5284371"/>
          </a:xfrm>
        </p:spPr>
        <p:txBody>
          <a:bodyPr/>
          <a:lstStyle>
            <a:lvl1pPr>
              <a:spcBef>
                <a:spcPts val="956"/>
              </a:spcBef>
              <a:defRPr sz="1181">
                <a:solidFill>
                  <a:srgbClr val="589278"/>
                </a:solidFill>
              </a:defRPr>
            </a:lvl1pPr>
          </a:lstStyle>
          <a:p>
            <a:pPr lvl="0"/>
            <a:r>
              <a:rPr lang="en-CA" dirty="0" smtClean="0"/>
              <a:t>An optional annotation or extra information text box</a:t>
            </a:r>
            <a:endParaRPr lang="en-US" dirty="0"/>
          </a:p>
        </p:txBody>
      </p:sp>
    </p:spTree>
    <p:extLst>
      <p:ext uri="{BB962C8B-B14F-4D97-AF65-F5344CB8AC3E}">
        <p14:creationId xmlns:p14="http://schemas.microsoft.com/office/powerpoint/2010/main" val="55613075"/>
      </p:ext>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able or Chart">
    <p:bg>
      <p:bgRef idx="1001">
        <a:schemeClr val="bg1"/>
      </p:bgRef>
    </p:bg>
    <p:spTree>
      <p:nvGrpSpPr>
        <p:cNvPr id="1" name=""/>
        <p:cNvGrpSpPr/>
        <p:nvPr/>
      </p:nvGrpSpPr>
      <p:grpSpPr>
        <a:xfrm>
          <a:off x="0" y="0"/>
          <a:ext cx="0" cy="0"/>
          <a:chOff x="0" y="0"/>
          <a:chExt cx="0" cy="0"/>
        </a:xfrm>
      </p:grpSpPr>
      <p:sp>
        <p:nvSpPr>
          <p:cNvPr id="17" name="Table Placeholder 3"/>
          <p:cNvSpPr>
            <a:spLocks noGrp="1"/>
          </p:cNvSpPr>
          <p:nvPr>
            <p:ph type="tbl" sz="quarter" idx="20" hasCustomPrompt="1"/>
          </p:nvPr>
        </p:nvSpPr>
        <p:spPr>
          <a:xfrm>
            <a:off x="487679" y="1803798"/>
            <a:ext cx="5374640" cy="3960391"/>
          </a:xfrm>
        </p:spPr>
        <p:txBody>
          <a:bodyPr/>
          <a:lstStyle>
            <a:lvl1pPr>
              <a:defRPr baseline="0"/>
            </a:lvl1pPr>
          </a:lstStyle>
          <a:p>
            <a:r>
              <a:rPr lang="en-US" dirty="0" smtClean="0"/>
              <a:t>Click on the icon to insert a table or chart.</a:t>
            </a:r>
            <a:endParaRPr lang="en-US" dirty="0"/>
          </a:p>
        </p:txBody>
      </p:sp>
      <p:pic>
        <p:nvPicPr>
          <p:cNvPr id="9" name="Picture 8" descr="green-ba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10" name="Slide Number Placeholder 8"/>
          <p:cNvSpPr>
            <a:spLocks noGrp="1"/>
          </p:cNvSpPr>
          <p:nvPr>
            <p:ph type="sldNum" sz="quarter" idx="19"/>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11" name="Picture 10" descr="ac-ico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12" name="Title 1"/>
          <p:cNvSpPr>
            <a:spLocks noGrp="1"/>
          </p:cNvSpPr>
          <p:nvPr>
            <p:ph type="title" hasCustomPrompt="1"/>
          </p:nvPr>
        </p:nvSpPr>
        <p:spPr>
          <a:xfrm>
            <a:off x="487679" y="484836"/>
            <a:ext cx="5374641" cy="1001980"/>
          </a:xfrm>
        </p:spPr>
        <p:txBody>
          <a:bodyPr anchor="t">
            <a:noAutofit/>
          </a:bodyPr>
          <a:lstStyle>
            <a:lvl1pPr>
              <a:defRPr sz="2700" b="1" baseline="0">
                <a:solidFill>
                  <a:srgbClr val="00673E"/>
                </a:solidFill>
              </a:defRPr>
            </a:lvl1pPr>
          </a:lstStyle>
          <a:p>
            <a:r>
              <a:rPr lang="en-CA" dirty="0" smtClean="0"/>
              <a:t>This a chart or table slide with optional annotation</a:t>
            </a:r>
            <a:endParaRPr lang="en-US" dirty="0"/>
          </a:p>
        </p:txBody>
      </p:sp>
      <p:sp>
        <p:nvSpPr>
          <p:cNvPr id="14" name="Text Placeholder 9"/>
          <p:cNvSpPr>
            <a:spLocks noGrp="1"/>
          </p:cNvSpPr>
          <p:nvPr>
            <p:ph type="body" sz="quarter" idx="14" hasCustomPrompt="1"/>
          </p:nvPr>
        </p:nvSpPr>
        <p:spPr>
          <a:xfrm>
            <a:off x="7454096" y="479819"/>
            <a:ext cx="1203767" cy="5284371"/>
          </a:xfrm>
        </p:spPr>
        <p:txBody>
          <a:bodyPr/>
          <a:lstStyle>
            <a:lvl1pPr>
              <a:spcBef>
                <a:spcPts val="956"/>
              </a:spcBef>
              <a:defRPr sz="1181">
                <a:solidFill>
                  <a:srgbClr val="589278"/>
                </a:solidFill>
              </a:defRPr>
            </a:lvl1pPr>
          </a:lstStyle>
          <a:p>
            <a:pPr lvl="0"/>
            <a:r>
              <a:rPr lang="en-CA" dirty="0" smtClean="0"/>
              <a:t>An optional annotation or extra information text box</a:t>
            </a:r>
            <a:endParaRPr lang="en-US" dirty="0"/>
          </a:p>
        </p:txBody>
      </p:sp>
    </p:spTree>
    <p:extLst>
      <p:ext uri="{BB962C8B-B14F-4D97-AF65-F5344CB8AC3E}">
        <p14:creationId xmlns:p14="http://schemas.microsoft.com/office/powerpoint/2010/main" val="1498023446"/>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Outro Slide">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658326" y="2338355"/>
            <a:ext cx="5827350" cy="1959129"/>
          </a:xfrm>
        </p:spPr>
        <p:txBody>
          <a:bodyPr lIns="0" tIns="0" rIns="0" bIns="0" anchor="ctr">
            <a:noAutofit/>
          </a:bodyPr>
          <a:lstStyle>
            <a:lvl1pPr marL="0" indent="0" algn="ctr">
              <a:buNone/>
              <a:defRPr sz="2700" baseline="0">
                <a:solidFill>
                  <a:schemeClr val="accent5"/>
                </a:solidFill>
              </a:defRPr>
            </a:lvl1pPr>
            <a:lvl2pPr marL="439516" indent="0" algn="ctr">
              <a:buNone/>
              <a:defRPr>
                <a:solidFill>
                  <a:schemeClr val="tx1">
                    <a:tint val="75000"/>
                  </a:schemeClr>
                </a:solidFill>
              </a:defRPr>
            </a:lvl2pPr>
            <a:lvl3pPr marL="879032" indent="0" algn="ctr">
              <a:buNone/>
              <a:defRPr>
                <a:solidFill>
                  <a:schemeClr val="tx1">
                    <a:tint val="75000"/>
                  </a:schemeClr>
                </a:solidFill>
              </a:defRPr>
            </a:lvl3pPr>
            <a:lvl4pPr marL="1318547" indent="0" algn="ctr">
              <a:buNone/>
              <a:defRPr>
                <a:solidFill>
                  <a:schemeClr val="tx1">
                    <a:tint val="75000"/>
                  </a:schemeClr>
                </a:solidFill>
              </a:defRPr>
            </a:lvl4pPr>
            <a:lvl5pPr marL="1758064" indent="0" algn="ctr">
              <a:buNone/>
              <a:defRPr>
                <a:solidFill>
                  <a:schemeClr val="tx1">
                    <a:tint val="75000"/>
                  </a:schemeClr>
                </a:solidFill>
              </a:defRPr>
            </a:lvl5pPr>
            <a:lvl6pPr marL="2197581" indent="0" algn="ctr">
              <a:buNone/>
              <a:defRPr>
                <a:solidFill>
                  <a:schemeClr val="tx1">
                    <a:tint val="75000"/>
                  </a:schemeClr>
                </a:solidFill>
              </a:defRPr>
            </a:lvl6pPr>
            <a:lvl7pPr marL="2637097" indent="0" algn="ctr">
              <a:buNone/>
              <a:defRPr>
                <a:solidFill>
                  <a:schemeClr val="tx1">
                    <a:tint val="75000"/>
                  </a:schemeClr>
                </a:solidFill>
              </a:defRPr>
            </a:lvl7pPr>
            <a:lvl8pPr marL="3076614" indent="0" algn="ctr">
              <a:buNone/>
              <a:defRPr>
                <a:solidFill>
                  <a:schemeClr val="tx1">
                    <a:tint val="75000"/>
                  </a:schemeClr>
                </a:solidFill>
              </a:defRPr>
            </a:lvl8pPr>
            <a:lvl9pPr marL="3516128" indent="0" algn="ctr">
              <a:buNone/>
              <a:defRPr>
                <a:solidFill>
                  <a:schemeClr val="tx1">
                    <a:tint val="75000"/>
                  </a:schemeClr>
                </a:solidFill>
              </a:defRPr>
            </a:lvl9pPr>
          </a:lstStyle>
          <a:p>
            <a:r>
              <a:rPr lang="en-CA" dirty="0" smtClean="0"/>
              <a:t>Questions? Put your contact prompt message and your email here.</a:t>
            </a:r>
            <a:endParaRPr lang="en-US" dirty="0"/>
          </a:p>
        </p:txBody>
      </p:sp>
      <p:sp>
        <p:nvSpPr>
          <p:cNvPr id="2" name="Title 1"/>
          <p:cNvSpPr>
            <a:spLocks noGrp="1"/>
          </p:cNvSpPr>
          <p:nvPr>
            <p:ph type="ctrTitle" hasCustomPrompt="1"/>
          </p:nvPr>
        </p:nvSpPr>
        <p:spPr>
          <a:xfrm>
            <a:off x="1867850" y="1562098"/>
            <a:ext cx="5408305" cy="763559"/>
          </a:xfrm>
        </p:spPr>
        <p:txBody>
          <a:bodyPr anchor="b"/>
          <a:lstStyle>
            <a:lvl1pPr algn="ctr">
              <a:defRPr baseline="0">
                <a:solidFill>
                  <a:srgbClr val="00673E"/>
                </a:solidFill>
              </a:defRPr>
            </a:lvl1pPr>
          </a:lstStyle>
          <a:p>
            <a:r>
              <a:rPr lang="en-CA" dirty="0" smtClean="0"/>
              <a:t>Thank you message</a:t>
            </a:r>
            <a:endParaRPr lang="en-US" dirty="0"/>
          </a:p>
        </p:txBody>
      </p:sp>
      <p:sp>
        <p:nvSpPr>
          <p:cNvPr id="5" name="Text Placeholder 4"/>
          <p:cNvSpPr>
            <a:spLocks noGrp="1"/>
          </p:cNvSpPr>
          <p:nvPr>
            <p:ph type="body" sz="quarter" idx="10" hasCustomPrompt="1"/>
          </p:nvPr>
        </p:nvSpPr>
        <p:spPr>
          <a:xfrm>
            <a:off x="1867848" y="4513380"/>
            <a:ext cx="5408306" cy="346810"/>
          </a:xfrm>
        </p:spPr>
        <p:txBody>
          <a:bodyPr anchor="t"/>
          <a:lstStyle>
            <a:lvl1pPr algn="ctr">
              <a:defRPr>
                <a:solidFill>
                  <a:schemeClr val="accent2"/>
                </a:solidFill>
              </a:defRPr>
            </a:lvl1pPr>
          </a:lstStyle>
          <a:p>
            <a:pPr lvl="0"/>
            <a:r>
              <a:rPr lang="en-CA" dirty="0" err="1" smtClean="0"/>
              <a:t>www.algonquincollege.com</a:t>
            </a:r>
            <a:r>
              <a:rPr lang="en-CA" dirty="0" smtClean="0"/>
              <a:t>/</a:t>
            </a:r>
            <a:r>
              <a:rPr lang="en-CA" dirty="0" err="1" smtClean="0"/>
              <a:t>relevantURL</a:t>
            </a:r>
            <a:endParaRPr lang="en-US" dirty="0"/>
          </a:p>
        </p:txBody>
      </p:sp>
      <p:pic>
        <p:nvPicPr>
          <p:cNvPr id="13" name="Picture 12" descr="ac-icon-green.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4323231" y="705870"/>
            <a:ext cx="497538" cy="360286"/>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5857875"/>
            <a:ext cx="9144000" cy="1000125"/>
          </a:xfrm>
          <a:prstGeom prst="rect">
            <a:avLst/>
          </a:prstGeom>
        </p:spPr>
      </p:pic>
    </p:spTree>
    <p:extLst>
      <p:ext uri="{BB962C8B-B14F-4D97-AF65-F5344CB8AC3E}">
        <p14:creationId xmlns:p14="http://schemas.microsoft.com/office/powerpoint/2010/main" val="5265083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ank Slid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836049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a:xfrm rot="5400000">
            <a:off x="7494989" y="1828771"/>
            <a:ext cx="990599" cy="228659"/>
          </a:xfrm>
          <a:prstGeom prst="rect">
            <a:avLst/>
          </a:prstGeom>
        </p:spPr>
        <p:txBody>
          <a:bodyPr/>
          <a:lstStyle/>
          <a:p>
            <a:fld id="{325213BF-64B5-8B45-B791-D4B42DA06119}" type="datetimeFigureOut">
              <a:rPr lang="en-US" smtClean="0"/>
              <a:pPr/>
              <a:t>11/1/17</a:t>
            </a:fld>
            <a:endParaRPr lang="en-US"/>
          </a:p>
        </p:txBody>
      </p:sp>
      <p:sp>
        <p:nvSpPr>
          <p:cNvPr id="5" name="Footer Placeholder 4"/>
          <p:cNvSpPr>
            <a:spLocks noGrp="1"/>
          </p:cNvSpPr>
          <p:nvPr>
            <p:ph type="ftr" sz="quarter" idx="11"/>
          </p:nvPr>
        </p:nvSpPr>
        <p:spPr>
          <a:xfrm rot="5400000">
            <a:off x="6233335" y="3263371"/>
            <a:ext cx="3859795" cy="2286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A691707-747E-C946-9ECD-54E2551B1C59}" type="slidenum">
              <a:rPr lang="en-US" smtClean="0"/>
              <a:pPr/>
              <a:t>‹#›</a:t>
            </a:fld>
            <a:endParaRPr lang="en-US"/>
          </a:p>
        </p:txBody>
      </p:sp>
    </p:spTree>
    <p:extLst>
      <p:ext uri="{BB962C8B-B14F-4D97-AF65-F5344CB8AC3E}">
        <p14:creationId xmlns:p14="http://schemas.microsoft.com/office/powerpoint/2010/main" val="1565515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Authors">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5" hasCustomPrompt="1"/>
          </p:nvPr>
        </p:nvSpPr>
        <p:spPr>
          <a:xfrm>
            <a:off x="466726" y="1803799"/>
            <a:ext cx="1218980" cy="1509752"/>
          </a:xfrm>
        </p:spPr>
        <p:txBody>
          <a:bodyPr/>
          <a:lstStyle/>
          <a:p>
            <a:r>
              <a:rPr lang="en-US" dirty="0" smtClean="0"/>
              <a:t>Author Photo</a:t>
            </a:r>
            <a:endParaRPr lang="en-US" dirty="0"/>
          </a:p>
        </p:txBody>
      </p:sp>
      <p:sp>
        <p:nvSpPr>
          <p:cNvPr id="11" name="Text Placeholder 10"/>
          <p:cNvSpPr>
            <a:spLocks noGrp="1"/>
          </p:cNvSpPr>
          <p:nvPr>
            <p:ph type="body" sz="quarter" idx="17" hasCustomPrompt="1"/>
          </p:nvPr>
        </p:nvSpPr>
        <p:spPr>
          <a:xfrm>
            <a:off x="1866717" y="2336800"/>
            <a:ext cx="2618974" cy="1790700"/>
          </a:xfrm>
        </p:spPr>
        <p:txBody>
          <a:bodyPr anchor="t"/>
          <a:lstStyle/>
          <a:p>
            <a:pPr lvl="0"/>
            <a:r>
              <a:rPr lang="en-CA" dirty="0" smtClean="0"/>
              <a:t>Author description</a:t>
            </a:r>
          </a:p>
        </p:txBody>
      </p:sp>
      <p:sp>
        <p:nvSpPr>
          <p:cNvPr id="7" name="Text Placeholder 6"/>
          <p:cNvSpPr>
            <a:spLocks noGrp="1"/>
          </p:cNvSpPr>
          <p:nvPr>
            <p:ph type="body" sz="quarter" idx="18" hasCustomPrompt="1"/>
          </p:nvPr>
        </p:nvSpPr>
        <p:spPr>
          <a:xfrm>
            <a:off x="1866274" y="1803799"/>
            <a:ext cx="2619417" cy="533003"/>
          </a:xfrm>
        </p:spPr>
        <p:txBody>
          <a:bodyPr/>
          <a:lstStyle>
            <a:lvl1pPr>
              <a:defRPr b="1">
                <a:solidFill>
                  <a:srgbClr val="599A83"/>
                </a:solidFill>
              </a:defRPr>
            </a:lvl1pPr>
          </a:lstStyle>
          <a:p>
            <a:pPr lvl="0"/>
            <a:r>
              <a:rPr lang="en-CA" dirty="0" smtClean="0"/>
              <a:t>Author 1 Name</a:t>
            </a:r>
          </a:p>
        </p:txBody>
      </p:sp>
      <p:sp>
        <p:nvSpPr>
          <p:cNvPr id="13" name="Text Placeholder 12"/>
          <p:cNvSpPr>
            <a:spLocks noGrp="1"/>
          </p:cNvSpPr>
          <p:nvPr>
            <p:ph type="body" sz="quarter" idx="19" hasCustomPrompt="1"/>
          </p:nvPr>
        </p:nvSpPr>
        <p:spPr>
          <a:xfrm>
            <a:off x="1866274" y="4127500"/>
            <a:ext cx="2619417" cy="532904"/>
          </a:xfrm>
        </p:spPr>
        <p:txBody>
          <a:bodyPr anchor="b"/>
          <a:lstStyle>
            <a:lvl1pPr>
              <a:defRPr sz="1181"/>
            </a:lvl1pPr>
          </a:lstStyle>
          <a:p>
            <a:pPr lvl="0"/>
            <a:r>
              <a:rPr lang="en-CA" dirty="0" smtClean="0"/>
              <a:t>Author email</a:t>
            </a:r>
          </a:p>
        </p:txBody>
      </p:sp>
      <p:sp>
        <p:nvSpPr>
          <p:cNvPr id="9" name="Picture Placeholder 4"/>
          <p:cNvSpPr>
            <a:spLocks noGrp="1"/>
          </p:cNvSpPr>
          <p:nvPr>
            <p:ph type="pic" sz="quarter" idx="20" hasCustomPrompt="1"/>
          </p:nvPr>
        </p:nvSpPr>
        <p:spPr>
          <a:xfrm>
            <a:off x="4666703" y="1803799"/>
            <a:ext cx="1218980" cy="1509752"/>
          </a:xfrm>
        </p:spPr>
        <p:txBody>
          <a:bodyPr/>
          <a:lstStyle/>
          <a:p>
            <a:r>
              <a:rPr lang="en-US" dirty="0" smtClean="0"/>
              <a:t>Author Photo</a:t>
            </a:r>
            <a:endParaRPr lang="en-US" dirty="0"/>
          </a:p>
        </p:txBody>
      </p:sp>
      <p:sp>
        <p:nvSpPr>
          <p:cNvPr id="10" name="Text Placeholder 10"/>
          <p:cNvSpPr>
            <a:spLocks noGrp="1"/>
          </p:cNvSpPr>
          <p:nvPr>
            <p:ph type="body" sz="quarter" idx="21" hasCustomPrompt="1"/>
          </p:nvPr>
        </p:nvSpPr>
        <p:spPr>
          <a:xfrm>
            <a:off x="6066694" y="2336800"/>
            <a:ext cx="2603969" cy="1790700"/>
          </a:xfrm>
        </p:spPr>
        <p:txBody>
          <a:bodyPr anchor="t"/>
          <a:lstStyle/>
          <a:p>
            <a:pPr lvl="0"/>
            <a:r>
              <a:rPr lang="en-CA" dirty="0" smtClean="0"/>
              <a:t>Author description</a:t>
            </a:r>
          </a:p>
        </p:txBody>
      </p:sp>
      <p:sp>
        <p:nvSpPr>
          <p:cNvPr id="12" name="Text Placeholder 6"/>
          <p:cNvSpPr>
            <a:spLocks noGrp="1"/>
          </p:cNvSpPr>
          <p:nvPr>
            <p:ph type="body" sz="quarter" idx="22" hasCustomPrompt="1"/>
          </p:nvPr>
        </p:nvSpPr>
        <p:spPr>
          <a:xfrm>
            <a:off x="6066252" y="1803799"/>
            <a:ext cx="2604411" cy="533003"/>
          </a:xfrm>
        </p:spPr>
        <p:txBody>
          <a:bodyPr/>
          <a:lstStyle>
            <a:lvl1pPr>
              <a:defRPr b="1">
                <a:solidFill>
                  <a:srgbClr val="599A83"/>
                </a:solidFill>
              </a:defRPr>
            </a:lvl1pPr>
          </a:lstStyle>
          <a:p>
            <a:pPr lvl="0"/>
            <a:r>
              <a:rPr lang="en-CA" dirty="0" smtClean="0"/>
              <a:t>Author 2 Name</a:t>
            </a:r>
          </a:p>
        </p:txBody>
      </p:sp>
      <p:sp>
        <p:nvSpPr>
          <p:cNvPr id="14" name="Text Placeholder 12"/>
          <p:cNvSpPr>
            <a:spLocks noGrp="1"/>
          </p:cNvSpPr>
          <p:nvPr>
            <p:ph type="body" sz="quarter" idx="23" hasCustomPrompt="1"/>
          </p:nvPr>
        </p:nvSpPr>
        <p:spPr>
          <a:xfrm>
            <a:off x="6066252" y="4127500"/>
            <a:ext cx="2604412" cy="532904"/>
          </a:xfrm>
        </p:spPr>
        <p:txBody>
          <a:bodyPr anchor="b"/>
          <a:lstStyle>
            <a:lvl1pPr>
              <a:defRPr sz="1181"/>
            </a:lvl1pPr>
          </a:lstStyle>
          <a:p>
            <a:pPr lvl="0"/>
            <a:r>
              <a:rPr lang="en-CA" dirty="0" smtClean="0"/>
              <a:t>Author email</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57875"/>
            <a:ext cx="9144000" cy="1000125"/>
          </a:xfrm>
          <a:prstGeom prst="rect">
            <a:avLst/>
          </a:prstGeom>
        </p:spPr>
      </p:pic>
      <p:sp>
        <p:nvSpPr>
          <p:cNvPr id="18" name="Title 1"/>
          <p:cNvSpPr>
            <a:spLocks noGrp="1"/>
          </p:cNvSpPr>
          <p:nvPr>
            <p:ph type="title" hasCustomPrompt="1"/>
          </p:nvPr>
        </p:nvSpPr>
        <p:spPr>
          <a:xfrm>
            <a:off x="481522" y="488623"/>
            <a:ext cx="5398417" cy="1001980"/>
          </a:xfrm>
        </p:spPr>
        <p:txBody>
          <a:bodyPr anchor="t">
            <a:noAutofit/>
          </a:bodyPr>
          <a:lstStyle>
            <a:lvl1pPr>
              <a:defRPr sz="2700" b="1" baseline="0">
                <a:solidFill>
                  <a:schemeClr val="tx2"/>
                </a:solidFill>
              </a:defRPr>
            </a:lvl1pPr>
          </a:lstStyle>
          <a:p>
            <a:r>
              <a:rPr lang="en-CA" dirty="0" smtClean="0"/>
              <a:t>About the Author (2 authors)</a:t>
            </a:r>
            <a:endParaRPr lang="en-US" dirty="0"/>
          </a:p>
        </p:txBody>
      </p:sp>
    </p:spTree>
    <p:extLst>
      <p:ext uri="{BB962C8B-B14F-4D97-AF65-F5344CB8AC3E}">
        <p14:creationId xmlns:p14="http://schemas.microsoft.com/office/powerpoint/2010/main" val="395379744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Col Key Point w/ Title">
    <p:bg>
      <p:bgPr>
        <a:solidFill>
          <a:schemeClr val="bg1"/>
        </a:solidFill>
        <a:effectLst/>
      </p:bgPr>
    </p:bg>
    <p:spTree>
      <p:nvGrpSpPr>
        <p:cNvPr id="1" name=""/>
        <p:cNvGrpSpPr/>
        <p:nvPr/>
      </p:nvGrpSpPr>
      <p:grpSpPr>
        <a:xfrm>
          <a:off x="0" y="0"/>
          <a:ext cx="0" cy="0"/>
          <a:chOff x="0" y="0"/>
          <a:chExt cx="0" cy="0"/>
        </a:xfrm>
      </p:grpSpPr>
      <p:sp>
        <p:nvSpPr>
          <p:cNvPr id="12" name="Text Placeholder 5"/>
          <p:cNvSpPr>
            <a:spLocks noGrp="1"/>
          </p:cNvSpPr>
          <p:nvPr>
            <p:ph type="body" sz="quarter" idx="15" hasCustomPrompt="1"/>
          </p:nvPr>
        </p:nvSpPr>
        <p:spPr>
          <a:xfrm>
            <a:off x="468775" y="1803400"/>
            <a:ext cx="6788551" cy="3960791"/>
          </a:xfrm>
        </p:spPr>
        <p:txBody>
          <a:bodyPr/>
          <a:lstStyle>
            <a:lvl1pPr>
              <a:spcBef>
                <a:spcPts val="900"/>
              </a:spcBef>
              <a:defRPr baseline="0"/>
            </a:lvl1pPr>
            <a:lvl3pPr marL="1136134" indent="-257101">
              <a:buFont typeface="Arial"/>
              <a:buChar char="•"/>
              <a:defRPr/>
            </a:lvl3pPr>
            <a:lvl4pPr>
              <a:spcBef>
                <a:spcPts val="621"/>
              </a:spcBef>
              <a:defRPr>
                <a:solidFill>
                  <a:srgbClr val="599A83"/>
                </a:solidFill>
              </a:defRPr>
            </a:lvl4pPr>
          </a:lstStyle>
          <a:p>
            <a:pPr lvl="0"/>
            <a:r>
              <a:rPr lang="en-CA" dirty="0" smtClean="0"/>
              <a:t>Click to edit content. Keep in minimal on key point slides. Bullets are available for hierarchy.</a:t>
            </a:r>
          </a:p>
          <a:p>
            <a:pPr lvl="1"/>
            <a:r>
              <a:rPr lang="en-CA" dirty="0" smtClean="0"/>
              <a:t>Second level</a:t>
            </a:r>
          </a:p>
          <a:p>
            <a:pPr lvl="2"/>
            <a:r>
              <a:rPr lang="en-CA" dirty="0" smtClean="0"/>
              <a:t>Third level</a:t>
            </a:r>
          </a:p>
          <a:p>
            <a:pPr lvl="3"/>
            <a:r>
              <a:rPr lang="en-CA" dirty="0" smtClean="0"/>
              <a:t>Fourth level</a:t>
            </a:r>
          </a:p>
        </p:txBody>
      </p:sp>
      <p:sp>
        <p:nvSpPr>
          <p:cNvPr id="13" name="Text Placeholder 9"/>
          <p:cNvSpPr>
            <a:spLocks noGrp="1"/>
          </p:cNvSpPr>
          <p:nvPr>
            <p:ph type="body" sz="quarter" idx="14" hasCustomPrompt="1"/>
          </p:nvPr>
        </p:nvSpPr>
        <p:spPr>
          <a:xfrm>
            <a:off x="7454096" y="479819"/>
            <a:ext cx="1203767" cy="5284371"/>
          </a:xfrm>
        </p:spPr>
        <p:txBody>
          <a:bodyPr/>
          <a:lstStyle>
            <a:lvl1pPr>
              <a:spcBef>
                <a:spcPts val="956"/>
              </a:spcBef>
              <a:defRPr sz="1181">
                <a:solidFill>
                  <a:srgbClr val="589278"/>
                </a:solidFill>
              </a:defRPr>
            </a:lvl1pPr>
          </a:lstStyle>
          <a:p>
            <a:pPr lvl="0"/>
            <a:r>
              <a:rPr lang="en-CA" dirty="0" smtClean="0"/>
              <a:t>An optional annotation or extra information text box</a:t>
            </a:r>
            <a:endParaRPr lang="en-US" dirty="0"/>
          </a:p>
        </p:txBody>
      </p:sp>
      <p:pic>
        <p:nvPicPr>
          <p:cNvPr id="14" name="Picture 13" descr="green-ba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16" name="Slide Number Placeholder 8"/>
          <p:cNvSpPr>
            <a:spLocks noGrp="1"/>
          </p:cNvSpPr>
          <p:nvPr>
            <p:ph type="sldNum" sz="quarter" idx="19"/>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11" name="Picture 10" descr="ac-ico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18" name="Title 1"/>
          <p:cNvSpPr>
            <a:spLocks noGrp="1"/>
          </p:cNvSpPr>
          <p:nvPr>
            <p:ph type="title" hasCustomPrompt="1"/>
          </p:nvPr>
        </p:nvSpPr>
        <p:spPr>
          <a:xfrm>
            <a:off x="481522" y="488623"/>
            <a:ext cx="5398417" cy="1001980"/>
          </a:xfrm>
        </p:spPr>
        <p:txBody>
          <a:bodyPr anchor="t">
            <a:noAutofit/>
          </a:bodyPr>
          <a:lstStyle>
            <a:lvl1pPr>
              <a:defRPr sz="2700" b="1" baseline="0">
                <a:solidFill>
                  <a:schemeClr val="tx2"/>
                </a:solidFill>
              </a:defRPr>
            </a:lvl1pPr>
          </a:lstStyle>
          <a:p>
            <a:r>
              <a:rPr lang="en-CA" dirty="0" smtClean="0"/>
              <a:t>This is a 1-column key point text slide</a:t>
            </a:r>
            <a:endParaRPr lang="en-US" dirty="0"/>
          </a:p>
        </p:txBody>
      </p:sp>
    </p:spTree>
    <p:extLst>
      <p:ext uri="{BB962C8B-B14F-4D97-AF65-F5344CB8AC3E}">
        <p14:creationId xmlns:p14="http://schemas.microsoft.com/office/powerpoint/2010/main" val="219283263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Col Key Point, No Title">
    <p:bg>
      <p:bgPr>
        <a:solidFill>
          <a:schemeClr val="bg1"/>
        </a:solidFill>
        <a:effectLst/>
      </p:bgPr>
    </p:bg>
    <p:spTree>
      <p:nvGrpSpPr>
        <p:cNvPr id="1" name=""/>
        <p:cNvGrpSpPr/>
        <p:nvPr/>
      </p:nvGrpSpPr>
      <p:grpSpPr>
        <a:xfrm>
          <a:off x="0" y="0"/>
          <a:ext cx="0" cy="0"/>
          <a:chOff x="0" y="0"/>
          <a:chExt cx="0" cy="0"/>
        </a:xfrm>
      </p:grpSpPr>
      <p:sp>
        <p:nvSpPr>
          <p:cNvPr id="12" name="Text Placeholder 5"/>
          <p:cNvSpPr>
            <a:spLocks noGrp="1"/>
          </p:cNvSpPr>
          <p:nvPr>
            <p:ph type="body" sz="quarter" idx="15" hasCustomPrompt="1"/>
          </p:nvPr>
        </p:nvSpPr>
        <p:spPr>
          <a:xfrm>
            <a:off x="477519" y="477520"/>
            <a:ext cx="6786881" cy="5262879"/>
          </a:xfrm>
        </p:spPr>
        <p:txBody>
          <a:bodyPr/>
          <a:lstStyle>
            <a:lvl1pPr>
              <a:spcBef>
                <a:spcPts val="900"/>
              </a:spcBef>
              <a:defRPr baseline="0"/>
            </a:lvl1pPr>
            <a:lvl3pPr marL="1136134" indent="-257101">
              <a:buFont typeface="Arial"/>
              <a:buChar char="•"/>
              <a:defRPr/>
            </a:lvl3pPr>
            <a:lvl4pPr>
              <a:spcBef>
                <a:spcPts val="621"/>
              </a:spcBef>
              <a:defRPr>
                <a:solidFill>
                  <a:srgbClr val="599A83"/>
                </a:solidFill>
              </a:defRPr>
            </a:lvl4pPr>
          </a:lstStyle>
          <a:p>
            <a:pPr lvl="0"/>
            <a:r>
              <a:rPr lang="en-CA" dirty="0" smtClean="0"/>
              <a:t>A basic 1-column key point slide with no title. Click to edit content. Keep in minimal on key point slides. Bullets are available for hierarchy.</a:t>
            </a:r>
          </a:p>
          <a:p>
            <a:pPr lvl="1"/>
            <a:r>
              <a:rPr lang="en-CA" dirty="0" smtClean="0"/>
              <a:t>Second level</a:t>
            </a:r>
          </a:p>
          <a:p>
            <a:pPr lvl="2"/>
            <a:r>
              <a:rPr lang="en-CA" dirty="0" smtClean="0"/>
              <a:t>Third level</a:t>
            </a:r>
          </a:p>
          <a:p>
            <a:pPr lvl="3"/>
            <a:r>
              <a:rPr lang="en-CA" dirty="0" smtClean="0"/>
              <a:t>Fourth level</a:t>
            </a:r>
          </a:p>
        </p:txBody>
      </p:sp>
      <p:pic>
        <p:nvPicPr>
          <p:cNvPr id="9" name="Picture 8" descr="green-ba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10" name="Slide Number Placeholder 8"/>
          <p:cNvSpPr>
            <a:spLocks noGrp="1"/>
          </p:cNvSpPr>
          <p:nvPr>
            <p:ph type="sldNum" sz="quarter" idx="19"/>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16" name="Picture 15" descr="ac-ico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19" name="Text Placeholder 9"/>
          <p:cNvSpPr>
            <a:spLocks noGrp="1"/>
          </p:cNvSpPr>
          <p:nvPr>
            <p:ph type="body" sz="quarter" idx="14" hasCustomPrompt="1"/>
          </p:nvPr>
        </p:nvSpPr>
        <p:spPr>
          <a:xfrm>
            <a:off x="7454096" y="479819"/>
            <a:ext cx="1203767" cy="5284371"/>
          </a:xfrm>
        </p:spPr>
        <p:txBody>
          <a:bodyPr/>
          <a:lstStyle>
            <a:lvl1pPr>
              <a:spcBef>
                <a:spcPts val="956"/>
              </a:spcBef>
              <a:defRPr sz="1181">
                <a:solidFill>
                  <a:srgbClr val="589278"/>
                </a:solidFill>
              </a:defRPr>
            </a:lvl1pPr>
          </a:lstStyle>
          <a:p>
            <a:pPr lvl="0"/>
            <a:r>
              <a:rPr lang="en-CA" dirty="0" smtClean="0"/>
              <a:t>An optional annotation or extra information text box</a:t>
            </a:r>
            <a:endParaRPr lang="en-US" dirty="0"/>
          </a:p>
        </p:txBody>
      </p:sp>
    </p:spTree>
    <p:extLst>
      <p:ext uri="{BB962C8B-B14F-4D97-AF65-F5344CB8AC3E}">
        <p14:creationId xmlns:p14="http://schemas.microsoft.com/office/powerpoint/2010/main" val="65636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Col 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87679" y="484836"/>
            <a:ext cx="5374641" cy="1001980"/>
          </a:xfrm>
        </p:spPr>
        <p:txBody>
          <a:bodyPr anchor="t">
            <a:noAutofit/>
          </a:bodyPr>
          <a:lstStyle>
            <a:lvl1pPr>
              <a:defRPr sz="2700" b="1" baseline="0">
                <a:solidFill>
                  <a:srgbClr val="00673E"/>
                </a:solidFill>
              </a:defRPr>
            </a:lvl1pPr>
          </a:lstStyle>
          <a:p>
            <a:r>
              <a:rPr lang="en-CA" dirty="0" smtClean="0"/>
              <a:t>This is a 2-column key point slide</a:t>
            </a:r>
            <a:endParaRPr lang="en-US" dirty="0"/>
          </a:p>
        </p:txBody>
      </p:sp>
      <p:pic>
        <p:nvPicPr>
          <p:cNvPr id="10" name="Picture 9" descr="green-ba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11" name="Slide Number Placeholder 8"/>
          <p:cNvSpPr>
            <a:spLocks noGrp="1"/>
          </p:cNvSpPr>
          <p:nvPr>
            <p:ph type="sldNum" sz="quarter" idx="19"/>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12" name="Picture 11" descr="ac-ico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21" name="Text Placeholder 5"/>
          <p:cNvSpPr>
            <a:spLocks noGrp="1"/>
          </p:cNvSpPr>
          <p:nvPr>
            <p:ph type="body" sz="quarter" idx="15" hasCustomPrompt="1"/>
          </p:nvPr>
        </p:nvSpPr>
        <p:spPr>
          <a:xfrm>
            <a:off x="457204" y="1803401"/>
            <a:ext cx="4022199" cy="3949218"/>
          </a:xfrm>
        </p:spPr>
        <p:txBody>
          <a:bodyPr/>
          <a:lstStyle>
            <a:lvl1pPr>
              <a:spcBef>
                <a:spcPts val="900"/>
              </a:spcBef>
              <a:defRPr baseline="0"/>
            </a:lvl1pPr>
            <a:lvl3pPr marL="1136134" indent="-257101">
              <a:buFont typeface="Arial"/>
              <a:buChar char="•"/>
              <a:defRPr/>
            </a:lvl3pPr>
            <a:lvl4pPr>
              <a:spcBef>
                <a:spcPts val="621"/>
              </a:spcBef>
              <a:defRPr>
                <a:solidFill>
                  <a:srgbClr val="599A83"/>
                </a:solidFill>
              </a:defRPr>
            </a:lvl4pPr>
          </a:lstStyle>
          <a:p>
            <a:pPr lvl="0"/>
            <a:r>
              <a:rPr lang="en-CA" dirty="0" smtClean="0"/>
              <a:t>Click to edit content. Keep in minimal on key point slides. Bullets are available for hierarchy.</a:t>
            </a:r>
          </a:p>
          <a:p>
            <a:pPr lvl="1"/>
            <a:r>
              <a:rPr lang="en-CA" dirty="0" smtClean="0"/>
              <a:t>Second level</a:t>
            </a:r>
          </a:p>
          <a:p>
            <a:pPr lvl="2"/>
            <a:r>
              <a:rPr lang="en-CA" dirty="0" smtClean="0"/>
              <a:t>Third level</a:t>
            </a:r>
          </a:p>
          <a:p>
            <a:pPr lvl="3"/>
            <a:r>
              <a:rPr lang="en-CA" dirty="0" smtClean="0"/>
              <a:t>Fourth level</a:t>
            </a:r>
          </a:p>
        </p:txBody>
      </p:sp>
      <p:sp>
        <p:nvSpPr>
          <p:cNvPr id="22" name="Text Placeholder 5"/>
          <p:cNvSpPr>
            <a:spLocks noGrp="1"/>
          </p:cNvSpPr>
          <p:nvPr>
            <p:ph type="body" sz="quarter" idx="16" hasCustomPrompt="1"/>
          </p:nvPr>
        </p:nvSpPr>
        <p:spPr>
          <a:xfrm>
            <a:off x="4666703" y="1803402"/>
            <a:ext cx="4013375" cy="3949216"/>
          </a:xfrm>
        </p:spPr>
        <p:txBody>
          <a:bodyPr/>
          <a:lstStyle>
            <a:lvl1pPr>
              <a:spcBef>
                <a:spcPts val="900"/>
              </a:spcBef>
              <a:defRPr baseline="0"/>
            </a:lvl1pPr>
            <a:lvl3pPr marL="1136134" indent="-257101">
              <a:buFont typeface="Arial"/>
              <a:buChar char="•"/>
              <a:defRPr/>
            </a:lvl3pPr>
            <a:lvl4pPr>
              <a:spcBef>
                <a:spcPts val="621"/>
              </a:spcBef>
              <a:defRPr>
                <a:solidFill>
                  <a:srgbClr val="599A83"/>
                </a:solidFill>
              </a:defRPr>
            </a:lvl4pPr>
          </a:lstStyle>
          <a:p>
            <a:pPr lvl="0"/>
            <a:r>
              <a:rPr lang="en-CA" dirty="0" smtClean="0"/>
              <a:t>Click to edit content. Keep in minimal on key point slides. Bullets are available for hierarchy.</a:t>
            </a:r>
          </a:p>
          <a:p>
            <a:pPr lvl="1"/>
            <a:r>
              <a:rPr lang="en-CA" dirty="0" smtClean="0"/>
              <a:t>Second level</a:t>
            </a:r>
          </a:p>
          <a:p>
            <a:pPr lvl="2"/>
            <a:r>
              <a:rPr lang="en-CA" dirty="0" smtClean="0"/>
              <a:t>Third level</a:t>
            </a:r>
          </a:p>
          <a:p>
            <a:pPr lvl="3"/>
            <a:r>
              <a:rPr lang="en-CA" dirty="0" smtClean="0"/>
              <a:t>Fourth level</a:t>
            </a:r>
          </a:p>
        </p:txBody>
      </p:sp>
    </p:spTree>
    <p:extLst>
      <p:ext uri="{BB962C8B-B14F-4D97-AF65-F5344CB8AC3E}">
        <p14:creationId xmlns:p14="http://schemas.microsoft.com/office/powerpoint/2010/main" val="238618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Col Key Point w/Subtitles">
    <p:bg>
      <p:bgPr>
        <a:solidFill>
          <a:schemeClr val="bg1"/>
        </a:solidFill>
        <a:effectLst/>
      </p:bgPr>
    </p:bg>
    <p:spTree>
      <p:nvGrpSpPr>
        <p:cNvPr id="1" name=""/>
        <p:cNvGrpSpPr/>
        <p:nvPr/>
      </p:nvGrpSpPr>
      <p:grpSpPr>
        <a:xfrm>
          <a:off x="0" y="0"/>
          <a:ext cx="0" cy="0"/>
          <a:chOff x="0" y="0"/>
          <a:chExt cx="0" cy="0"/>
        </a:xfrm>
      </p:grpSpPr>
      <p:sp>
        <p:nvSpPr>
          <p:cNvPr id="14" name="Text Placeholder 5"/>
          <p:cNvSpPr>
            <a:spLocks noGrp="1"/>
          </p:cNvSpPr>
          <p:nvPr>
            <p:ph type="body" sz="quarter" idx="15" hasCustomPrompt="1"/>
          </p:nvPr>
        </p:nvSpPr>
        <p:spPr>
          <a:xfrm>
            <a:off x="457204" y="2336801"/>
            <a:ext cx="4022199" cy="3415817"/>
          </a:xfrm>
        </p:spPr>
        <p:txBody>
          <a:bodyPr/>
          <a:lstStyle>
            <a:lvl1pPr>
              <a:spcBef>
                <a:spcPts val="900"/>
              </a:spcBef>
              <a:defRPr baseline="0"/>
            </a:lvl1pPr>
            <a:lvl3pPr marL="1136134" indent="-257101">
              <a:buFont typeface="Arial"/>
              <a:buChar char="•"/>
              <a:defRPr/>
            </a:lvl3pPr>
            <a:lvl4pPr>
              <a:spcBef>
                <a:spcPts val="621"/>
              </a:spcBef>
              <a:defRPr>
                <a:solidFill>
                  <a:srgbClr val="599A83"/>
                </a:solidFill>
              </a:defRPr>
            </a:lvl4pPr>
          </a:lstStyle>
          <a:p>
            <a:pPr lvl="0"/>
            <a:r>
              <a:rPr lang="en-CA" dirty="0" smtClean="0"/>
              <a:t>Click to edit content. Keep in minimal on key point slides. Bullets are available for hierarchy.</a:t>
            </a:r>
          </a:p>
          <a:p>
            <a:pPr lvl="1"/>
            <a:r>
              <a:rPr lang="en-CA" dirty="0" smtClean="0"/>
              <a:t>Second level</a:t>
            </a:r>
          </a:p>
          <a:p>
            <a:pPr lvl="2"/>
            <a:r>
              <a:rPr lang="en-CA" dirty="0" smtClean="0"/>
              <a:t>Third level</a:t>
            </a:r>
          </a:p>
          <a:p>
            <a:pPr lvl="3"/>
            <a:r>
              <a:rPr lang="en-CA" dirty="0" smtClean="0"/>
              <a:t>Fourth level</a:t>
            </a:r>
          </a:p>
        </p:txBody>
      </p:sp>
      <p:sp>
        <p:nvSpPr>
          <p:cNvPr id="16" name="Text Placeholder 5"/>
          <p:cNvSpPr>
            <a:spLocks noGrp="1"/>
          </p:cNvSpPr>
          <p:nvPr>
            <p:ph type="body" sz="quarter" idx="16" hasCustomPrompt="1"/>
          </p:nvPr>
        </p:nvSpPr>
        <p:spPr>
          <a:xfrm>
            <a:off x="4666703" y="2336798"/>
            <a:ext cx="4013375" cy="3415819"/>
          </a:xfrm>
        </p:spPr>
        <p:txBody>
          <a:bodyPr/>
          <a:lstStyle>
            <a:lvl1pPr>
              <a:spcBef>
                <a:spcPts val="900"/>
              </a:spcBef>
              <a:defRPr baseline="0"/>
            </a:lvl1pPr>
            <a:lvl3pPr marL="1136134" indent="-257101">
              <a:buFont typeface="Arial"/>
              <a:buChar char="•"/>
              <a:defRPr/>
            </a:lvl3pPr>
            <a:lvl4pPr>
              <a:spcBef>
                <a:spcPts val="621"/>
              </a:spcBef>
              <a:defRPr>
                <a:solidFill>
                  <a:srgbClr val="599A83"/>
                </a:solidFill>
              </a:defRPr>
            </a:lvl4pPr>
          </a:lstStyle>
          <a:p>
            <a:pPr lvl="0"/>
            <a:r>
              <a:rPr lang="en-CA" dirty="0" smtClean="0"/>
              <a:t>Click to edit content. Keep in minimal on key point slides. Bullets are available for hierarchy.</a:t>
            </a:r>
          </a:p>
          <a:p>
            <a:pPr lvl="1"/>
            <a:r>
              <a:rPr lang="en-CA" dirty="0" smtClean="0"/>
              <a:t>Second level</a:t>
            </a:r>
          </a:p>
          <a:p>
            <a:pPr lvl="2"/>
            <a:r>
              <a:rPr lang="en-CA" dirty="0" smtClean="0"/>
              <a:t>Third level</a:t>
            </a:r>
          </a:p>
          <a:p>
            <a:pPr lvl="3"/>
            <a:r>
              <a:rPr lang="en-CA" dirty="0" smtClean="0"/>
              <a:t>Fourth level</a:t>
            </a:r>
          </a:p>
        </p:txBody>
      </p:sp>
      <p:sp>
        <p:nvSpPr>
          <p:cNvPr id="10" name="Text Placeholder 6"/>
          <p:cNvSpPr>
            <a:spLocks noGrp="1"/>
          </p:cNvSpPr>
          <p:nvPr>
            <p:ph type="body" sz="quarter" idx="18" hasCustomPrompt="1"/>
          </p:nvPr>
        </p:nvSpPr>
        <p:spPr>
          <a:xfrm>
            <a:off x="457204" y="1803799"/>
            <a:ext cx="4022199" cy="533003"/>
          </a:xfrm>
        </p:spPr>
        <p:txBody>
          <a:bodyPr/>
          <a:lstStyle>
            <a:lvl1pPr>
              <a:defRPr b="1">
                <a:solidFill>
                  <a:srgbClr val="599A83"/>
                </a:solidFill>
              </a:defRPr>
            </a:lvl1pPr>
          </a:lstStyle>
          <a:p>
            <a:pPr lvl="0"/>
            <a:r>
              <a:rPr lang="en-CA" dirty="0" smtClean="0"/>
              <a:t>Subtitle</a:t>
            </a:r>
          </a:p>
        </p:txBody>
      </p:sp>
      <p:sp>
        <p:nvSpPr>
          <p:cNvPr id="11" name="Text Placeholder 6"/>
          <p:cNvSpPr>
            <a:spLocks noGrp="1"/>
          </p:cNvSpPr>
          <p:nvPr>
            <p:ph type="body" sz="quarter" idx="19" hasCustomPrompt="1"/>
          </p:nvPr>
        </p:nvSpPr>
        <p:spPr>
          <a:xfrm>
            <a:off x="4666703" y="1803799"/>
            <a:ext cx="4013375" cy="533003"/>
          </a:xfrm>
        </p:spPr>
        <p:txBody>
          <a:bodyPr/>
          <a:lstStyle>
            <a:lvl1pPr>
              <a:defRPr b="1">
                <a:solidFill>
                  <a:srgbClr val="599A83"/>
                </a:solidFill>
              </a:defRPr>
            </a:lvl1pPr>
          </a:lstStyle>
          <a:p>
            <a:pPr lvl="0"/>
            <a:r>
              <a:rPr lang="en-CA" dirty="0" smtClean="0"/>
              <a:t>Subtitle</a:t>
            </a:r>
          </a:p>
        </p:txBody>
      </p:sp>
      <p:pic>
        <p:nvPicPr>
          <p:cNvPr id="20" name="Picture 19" descr="green-ba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21" name="Slide Number Placeholder 8"/>
          <p:cNvSpPr>
            <a:spLocks noGrp="1"/>
          </p:cNvSpPr>
          <p:nvPr>
            <p:ph type="sldNum" sz="quarter" idx="20"/>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22" name="Picture 21" descr="ac-ico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26" name="Title 1"/>
          <p:cNvSpPr>
            <a:spLocks noGrp="1"/>
          </p:cNvSpPr>
          <p:nvPr>
            <p:ph type="title" hasCustomPrompt="1"/>
          </p:nvPr>
        </p:nvSpPr>
        <p:spPr>
          <a:xfrm>
            <a:off x="487679" y="484836"/>
            <a:ext cx="5374641" cy="1001980"/>
          </a:xfrm>
        </p:spPr>
        <p:txBody>
          <a:bodyPr anchor="t">
            <a:noAutofit/>
          </a:bodyPr>
          <a:lstStyle>
            <a:lvl1pPr>
              <a:defRPr sz="2700" b="1" baseline="0">
                <a:solidFill>
                  <a:srgbClr val="00673E"/>
                </a:solidFill>
              </a:defRPr>
            </a:lvl1pPr>
          </a:lstStyle>
          <a:p>
            <a:r>
              <a:rPr lang="en-CA" dirty="0" smtClean="0"/>
              <a:t>This is a basic 2-column key point slide with subtitles</a:t>
            </a:r>
            <a:endParaRPr lang="en-US" dirty="0"/>
          </a:p>
        </p:txBody>
      </p:sp>
    </p:spTree>
    <p:extLst>
      <p:ext uri="{BB962C8B-B14F-4D97-AF65-F5344CB8AC3E}">
        <p14:creationId xmlns:p14="http://schemas.microsoft.com/office/powerpoint/2010/main" val="3657022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Col Key Point">
    <p:bg>
      <p:bgPr>
        <a:solidFill>
          <a:schemeClr val="bg1"/>
        </a:solidFill>
        <a:effectLst/>
      </p:bgPr>
    </p:bg>
    <p:spTree>
      <p:nvGrpSpPr>
        <p:cNvPr id="1" name=""/>
        <p:cNvGrpSpPr/>
        <p:nvPr/>
      </p:nvGrpSpPr>
      <p:grpSpPr>
        <a:xfrm>
          <a:off x="0" y="0"/>
          <a:ext cx="0" cy="0"/>
          <a:chOff x="0" y="0"/>
          <a:chExt cx="0" cy="0"/>
        </a:xfrm>
      </p:grpSpPr>
      <p:sp>
        <p:nvSpPr>
          <p:cNvPr id="22" name="Text Placeholder 5"/>
          <p:cNvSpPr>
            <a:spLocks noGrp="1"/>
          </p:cNvSpPr>
          <p:nvPr>
            <p:ph type="body" sz="quarter" idx="20" hasCustomPrompt="1"/>
          </p:nvPr>
        </p:nvSpPr>
        <p:spPr>
          <a:xfrm>
            <a:off x="487679" y="1803401"/>
            <a:ext cx="2582904" cy="3949218"/>
          </a:xfrm>
        </p:spPr>
        <p:txBody>
          <a:bodyPr/>
          <a:lstStyle>
            <a:lvl1pPr>
              <a:spcBef>
                <a:spcPts val="900"/>
              </a:spcBef>
              <a:defRPr baseline="0"/>
            </a:lvl1pPr>
            <a:lvl3pPr marL="1136134" indent="-257101">
              <a:buFont typeface="Arial"/>
              <a:buChar char="•"/>
              <a:defRPr/>
            </a:lvl3pPr>
            <a:lvl4pPr>
              <a:spcBef>
                <a:spcPts val="621"/>
              </a:spcBef>
              <a:defRPr/>
            </a:lvl4pPr>
          </a:lstStyle>
          <a:p>
            <a:pPr lvl="0"/>
            <a:r>
              <a:rPr lang="en-CA" dirty="0" smtClean="0"/>
              <a:t>Click to edit content. Keep in minimal on key point slides. Bullets are available for hierarchy.</a:t>
            </a:r>
          </a:p>
          <a:p>
            <a:pPr lvl="1"/>
            <a:r>
              <a:rPr lang="en-CA" dirty="0" smtClean="0"/>
              <a:t>Second level</a:t>
            </a:r>
          </a:p>
          <a:p>
            <a:pPr lvl="2"/>
            <a:r>
              <a:rPr lang="en-CA" dirty="0" smtClean="0"/>
              <a:t>Third level</a:t>
            </a:r>
          </a:p>
          <a:p>
            <a:pPr lvl="3"/>
            <a:r>
              <a:rPr lang="en-CA" dirty="0" smtClean="0"/>
              <a:t>Fourth level</a:t>
            </a:r>
          </a:p>
        </p:txBody>
      </p:sp>
      <p:sp>
        <p:nvSpPr>
          <p:cNvPr id="23" name="Text Placeholder 5"/>
          <p:cNvSpPr>
            <a:spLocks noGrp="1"/>
          </p:cNvSpPr>
          <p:nvPr>
            <p:ph type="body" sz="quarter" idx="22" hasCustomPrompt="1"/>
          </p:nvPr>
        </p:nvSpPr>
        <p:spPr>
          <a:xfrm>
            <a:off x="3279416" y="1803401"/>
            <a:ext cx="2582904" cy="3949218"/>
          </a:xfrm>
        </p:spPr>
        <p:txBody>
          <a:bodyPr/>
          <a:lstStyle>
            <a:lvl1pPr>
              <a:spcBef>
                <a:spcPts val="900"/>
              </a:spcBef>
              <a:defRPr baseline="0"/>
            </a:lvl1pPr>
            <a:lvl3pPr marL="1136134" indent="-257101">
              <a:buFont typeface="Arial"/>
              <a:buChar char="•"/>
              <a:defRPr/>
            </a:lvl3pPr>
            <a:lvl4pPr>
              <a:spcBef>
                <a:spcPts val="621"/>
              </a:spcBef>
              <a:defRPr/>
            </a:lvl4pPr>
          </a:lstStyle>
          <a:p>
            <a:pPr lvl="0"/>
            <a:r>
              <a:rPr lang="en-CA" dirty="0" smtClean="0"/>
              <a:t>Click to edit content. Keep in minimal on key point slides. Bullets are available for hierarchy.</a:t>
            </a:r>
          </a:p>
          <a:p>
            <a:pPr lvl="1"/>
            <a:r>
              <a:rPr lang="en-CA" dirty="0" smtClean="0"/>
              <a:t>Second level</a:t>
            </a:r>
          </a:p>
          <a:p>
            <a:pPr lvl="2"/>
            <a:r>
              <a:rPr lang="en-CA" dirty="0" smtClean="0"/>
              <a:t>Third level</a:t>
            </a:r>
          </a:p>
          <a:p>
            <a:pPr lvl="3"/>
            <a:r>
              <a:rPr lang="en-CA" dirty="0" smtClean="0"/>
              <a:t>Fourth level</a:t>
            </a:r>
          </a:p>
        </p:txBody>
      </p:sp>
      <p:sp>
        <p:nvSpPr>
          <p:cNvPr id="10" name="Text Placeholder 5"/>
          <p:cNvSpPr>
            <a:spLocks noGrp="1"/>
          </p:cNvSpPr>
          <p:nvPr>
            <p:ph type="body" sz="quarter" idx="17" hasCustomPrompt="1"/>
          </p:nvPr>
        </p:nvSpPr>
        <p:spPr>
          <a:xfrm>
            <a:off x="6097113" y="1803400"/>
            <a:ext cx="2582965" cy="3949217"/>
          </a:xfrm>
        </p:spPr>
        <p:txBody>
          <a:bodyPr/>
          <a:lstStyle>
            <a:lvl1pPr>
              <a:spcBef>
                <a:spcPts val="900"/>
              </a:spcBef>
              <a:defRPr baseline="0"/>
            </a:lvl1pPr>
            <a:lvl3pPr marL="1136134" indent="-257101">
              <a:buFont typeface="Arial"/>
              <a:buChar char="•"/>
              <a:defRPr/>
            </a:lvl3pPr>
            <a:lvl4pPr>
              <a:spcBef>
                <a:spcPts val="621"/>
              </a:spcBef>
              <a:defRPr>
                <a:solidFill>
                  <a:srgbClr val="599A83"/>
                </a:solidFill>
              </a:defRPr>
            </a:lvl4pPr>
          </a:lstStyle>
          <a:p>
            <a:pPr lvl="0"/>
            <a:r>
              <a:rPr lang="en-CA" dirty="0" smtClean="0"/>
              <a:t>Click to </a:t>
            </a:r>
            <a:r>
              <a:rPr lang="en-CA" dirty="0" err="1" smtClean="0"/>
              <a:t>editcontent</a:t>
            </a:r>
            <a:r>
              <a:rPr lang="en-CA" dirty="0" smtClean="0"/>
              <a:t>. Keep in minimal on key point slides. Bullets are available for hierarchy.</a:t>
            </a:r>
          </a:p>
          <a:p>
            <a:pPr lvl="1"/>
            <a:r>
              <a:rPr lang="en-CA" dirty="0" smtClean="0"/>
              <a:t>Second level</a:t>
            </a:r>
          </a:p>
          <a:p>
            <a:pPr lvl="2"/>
            <a:r>
              <a:rPr lang="en-CA" dirty="0" smtClean="0"/>
              <a:t>Third level</a:t>
            </a:r>
          </a:p>
          <a:p>
            <a:pPr lvl="3"/>
            <a:r>
              <a:rPr lang="en-CA" dirty="0" smtClean="0"/>
              <a:t>Fourth level</a:t>
            </a:r>
          </a:p>
        </p:txBody>
      </p:sp>
      <p:pic>
        <p:nvPicPr>
          <p:cNvPr id="18" name="Picture 17" descr="green-ba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73093"/>
            <a:ext cx="9143107" cy="489817"/>
          </a:xfrm>
          <a:prstGeom prst="rect">
            <a:avLst/>
          </a:prstGeom>
        </p:spPr>
      </p:pic>
      <p:sp>
        <p:nvSpPr>
          <p:cNvPr id="19" name="Slide Number Placeholder 8"/>
          <p:cNvSpPr>
            <a:spLocks noGrp="1"/>
          </p:cNvSpPr>
          <p:nvPr>
            <p:ph type="sldNum" sz="quarter" idx="19"/>
          </p:nvPr>
        </p:nvSpPr>
        <p:spPr>
          <a:xfrm>
            <a:off x="127415" y="6445769"/>
            <a:ext cx="341360" cy="322290"/>
          </a:xfrm>
        </p:spPr>
        <p:txBody>
          <a:bodyPr/>
          <a:lstStyle>
            <a:lvl1pPr>
              <a:defRPr>
                <a:solidFill>
                  <a:schemeClr val="accent3"/>
                </a:solidFill>
              </a:defRPr>
            </a:lvl1pPr>
          </a:lstStyle>
          <a:p>
            <a:fld id="{DEF3F5F5-7776-394F-A41F-3BAFC9CC9F8E}" type="slidenum">
              <a:rPr lang="en-US" smtClean="0"/>
              <a:pPr/>
              <a:t>‹#›</a:t>
            </a:fld>
            <a:endParaRPr lang="en-US" dirty="0"/>
          </a:p>
        </p:txBody>
      </p:sp>
      <p:pic>
        <p:nvPicPr>
          <p:cNvPr id="20" name="Picture 19" descr="ac-icon.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0078" y="6527883"/>
            <a:ext cx="237600" cy="172800"/>
          </a:xfrm>
          <a:prstGeom prst="rect">
            <a:avLst/>
          </a:prstGeom>
        </p:spPr>
      </p:pic>
      <p:sp>
        <p:nvSpPr>
          <p:cNvPr id="21" name="Title 1"/>
          <p:cNvSpPr>
            <a:spLocks noGrp="1"/>
          </p:cNvSpPr>
          <p:nvPr>
            <p:ph type="title" hasCustomPrompt="1"/>
          </p:nvPr>
        </p:nvSpPr>
        <p:spPr>
          <a:xfrm>
            <a:off x="487679" y="484836"/>
            <a:ext cx="5374641" cy="1001980"/>
          </a:xfrm>
        </p:spPr>
        <p:txBody>
          <a:bodyPr anchor="t">
            <a:noAutofit/>
          </a:bodyPr>
          <a:lstStyle>
            <a:lvl1pPr>
              <a:defRPr sz="2700" b="1" baseline="0">
                <a:solidFill>
                  <a:srgbClr val="00673E"/>
                </a:solidFill>
              </a:defRPr>
            </a:lvl1pPr>
          </a:lstStyle>
          <a:p>
            <a:r>
              <a:rPr lang="en-CA" dirty="0" smtClean="0"/>
              <a:t>This is a 3-column key point slide</a:t>
            </a:r>
            <a:endParaRPr lang="en-US" dirty="0"/>
          </a:p>
        </p:txBody>
      </p:sp>
    </p:spTree>
    <p:extLst>
      <p:ext uri="{BB962C8B-B14F-4D97-AF65-F5344CB8AC3E}">
        <p14:creationId xmlns:p14="http://schemas.microsoft.com/office/powerpoint/2010/main" val="569520778"/>
      </p:ext>
    </p:extLst>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9" Type="http://schemas.openxmlformats.org/officeDocument/2006/relationships/slideLayout" Target="../slideLayouts/slideLayout9.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3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499891"/>
            <a:ext cx="8229600" cy="1100311"/>
          </a:xfrm>
          <a:prstGeom prst="rect">
            <a:avLst/>
          </a:prstGeom>
        </p:spPr>
        <p:txBody>
          <a:bodyPr vert="horz" lIns="0" tIns="0" rIns="0" bIns="0" rtlCol="0" anchor="ctr">
            <a:noAutofit/>
          </a:bodyPr>
          <a:lstStyle/>
          <a:p>
            <a:r>
              <a:rPr lang="en-CA" dirty="0" smtClean="0"/>
              <a:t>Click to edit Master title style</a:t>
            </a:r>
            <a:endParaRPr lang="en-US" dirty="0"/>
          </a:p>
        </p:txBody>
      </p:sp>
      <p:sp>
        <p:nvSpPr>
          <p:cNvPr id="3" name="Text Placeholder 2"/>
          <p:cNvSpPr>
            <a:spLocks noGrp="1"/>
          </p:cNvSpPr>
          <p:nvPr>
            <p:ph type="body" idx="1"/>
          </p:nvPr>
        </p:nvSpPr>
        <p:spPr>
          <a:xfrm>
            <a:off x="457201" y="1600202"/>
            <a:ext cx="8229600" cy="3903399"/>
          </a:xfrm>
          <a:prstGeom prst="rect">
            <a:avLst/>
          </a:prstGeom>
        </p:spPr>
        <p:txBody>
          <a:bodyPr vert="horz" lIns="0" tIns="0" rIns="0" bIns="0" rtlCol="0">
            <a:noAutofit/>
          </a:bodyPr>
          <a:lstStyle/>
          <a:p>
            <a:pPr lvl="0"/>
            <a:r>
              <a:rPr lang="en-CA" dirty="0" smtClean="0"/>
              <a:t>Click to edit Master text styles</a:t>
            </a:r>
          </a:p>
          <a:p>
            <a:pPr lvl="1"/>
            <a:r>
              <a:rPr lang="en-CA" dirty="0" smtClean="0"/>
              <a:t>First level</a:t>
            </a:r>
          </a:p>
          <a:p>
            <a:pPr lvl="2"/>
            <a:r>
              <a:rPr lang="en-CA" dirty="0" smtClean="0"/>
              <a:t>Second level</a:t>
            </a:r>
          </a:p>
          <a:p>
            <a:pPr lvl="0"/>
            <a:endParaRPr lang="en-CA" dirty="0" smtClean="0"/>
          </a:p>
        </p:txBody>
      </p:sp>
      <p:sp>
        <p:nvSpPr>
          <p:cNvPr id="6" name="Slide Number Placeholder 5"/>
          <p:cNvSpPr>
            <a:spLocks noGrp="1"/>
          </p:cNvSpPr>
          <p:nvPr>
            <p:ph type="sldNum" sz="quarter" idx="4"/>
          </p:nvPr>
        </p:nvSpPr>
        <p:spPr>
          <a:xfrm>
            <a:off x="457203" y="6356353"/>
            <a:ext cx="663789" cy="365126"/>
          </a:xfrm>
          <a:prstGeom prst="rect">
            <a:avLst/>
          </a:prstGeom>
        </p:spPr>
        <p:txBody>
          <a:bodyPr vert="horz" lIns="0" tIns="0" rIns="0" bIns="0" rtlCol="0" anchor="ctr"/>
          <a:lstStyle>
            <a:lvl1pPr algn="l">
              <a:defRPr sz="1181" b="1">
                <a:solidFill>
                  <a:schemeClr val="tx1">
                    <a:tint val="75000"/>
                  </a:schemeClr>
                </a:solidFill>
              </a:defRPr>
            </a:lvl1pPr>
          </a:lstStyle>
          <a:p>
            <a:fld id="{C1424084-422A-4246-8522-ECCBA4948A88}" type="slidenum">
              <a:rPr lang="en-US" smtClean="0"/>
              <a:pPr/>
              <a:t>‹#›</a:t>
            </a:fld>
            <a:endParaRPr lang="en-US" dirty="0"/>
          </a:p>
        </p:txBody>
      </p:sp>
    </p:spTree>
    <p:extLst>
      <p:ext uri="{BB962C8B-B14F-4D97-AF65-F5344CB8AC3E}">
        <p14:creationId xmlns:p14="http://schemas.microsoft.com/office/powerpoint/2010/main" val="3683788119"/>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79" r:id="rId3"/>
    <p:sldLayoutId id="2147483686" r:id="rId4"/>
    <p:sldLayoutId id="2147483650" r:id="rId5"/>
    <p:sldLayoutId id="2147483693" r:id="rId6"/>
    <p:sldLayoutId id="2147483685" r:id="rId7"/>
    <p:sldLayoutId id="2147483687" r:id="rId8"/>
    <p:sldLayoutId id="2147483688" r:id="rId9"/>
    <p:sldLayoutId id="2147483689" r:id="rId10"/>
    <p:sldLayoutId id="2147483690" r:id="rId11"/>
    <p:sldLayoutId id="2147483691" r:id="rId12"/>
    <p:sldLayoutId id="2147483692" r:id="rId13"/>
    <p:sldLayoutId id="2147483694" r:id="rId14"/>
    <p:sldLayoutId id="2147483695" r:id="rId15"/>
    <p:sldLayoutId id="2147483696" r:id="rId16"/>
    <p:sldLayoutId id="2147483697" r:id="rId17"/>
    <p:sldLayoutId id="2147483677" r:id="rId18"/>
    <p:sldLayoutId id="2147483698" r:id="rId19"/>
    <p:sldLayoutId id="2147483699" r:id="rId20"/>
    <p:sldLayoutId id="2147483682" r:id="rId21"/>
    <p:sldLayoutId id="2147483654" r:id="rId22"/>
    <p:sldLayoutId id="2147483662" r:id="rId23"/>
    <p:sldLayoutId id="2147483683" r:id="rId24"/>
    <p:sldLayoutId id="2147483684" r:id="rId25"/>
    <p:sldLayoutId id="2147483664" r:id="rId26"/>
    <p:sldLayoutId id="2147483700" r:id="rId27"/>
    <p:sldLayoutId id="2147483701" r:id="rId28"/>
    <p:sldLayoutId id="2147483657" r:id="rId29"/>
    <p:sldLayoutId id="2147483674" r:id="rId30"/>
    <p:sldLayoutId id="2147483675" r:id="rId31"/>
    <p:sldLayoutId id="2147483681" r:id="rId32"/>
    <p:sldLayoutId id="2147483667" r:id="rId33"/>
    <p:sldLayoutId id="2147483680" r:id="rId34"/>
    <p:sldLayoutId id="2147483702" r:id="rId35"/>
    <p:sldLayoutId id="2147483703" r:id="rId36"/>
  </p:sldLayoutIdLst>
  <p:timing>
    <p:tnLst>
      <p:par>
        <p:cTn id="1" dur="indefinite" restart="never" nodeType="tmRoot"/>
      </p:par>
    </p:tnLst>
  </p:timing>
  <p:hf hdr="0" ftr="0" dt="0"/>
  <p:txStyles>
    <p:titleStyle>
      <a:lvl1pPr algn="l" defTabSz="439516" rtl="0" eaLnBrk="1" latinLnBrk="0" hangingPunct="1">
        <a:lnSpc>
          <a:spcPct val="80000"/>
        </a:lnSpc>
        <a:spcBef>
          <a:spcPct val="0"/>
        </a:spcBef>
        <a:buNone/>
        <a:defRPr sz="4049" kern="1200">
          <a:solidFill>
            <a:schemeClr val="accent5"/>
          </a:solidFill>
          <a:latin typeface="+mj-lt"/>
          <a:ea typeface="+mj-ea"/>
          <a:cs typeface="+mj-cs"/>
        </a:defRPr>
      </a:lvl1pPr>
    </p:titleStyle>
    <p:bodyStyle>
      <a:lvl1pPr marL="0" indent="0" algn="l" defTabSz="439516" rtl="0" eaLnBrk="1" latinLnBrk="0" hangingPunct="1">
        <a:lnSpc>
          <a:spcPct val="110000"/>
        </a:lnSpc>
        <a:spcBef>
          <a:spcPct val="20000"/>
        </a:spcBef>
        <a:buClr>
          <a:schemeClr val="accent2"/>
        </a:buClr>
        <a:buFontTx/>
        <a:buNone/>
        <a:defRPr sz="1800" kern="1200">
          <a:solidFill>
            <a:schemeClr val="accent5"/>
          </a:solidFill>
          <a:latin typeface="+mn-lt"/>
          <a:ea typeface="+mn-ea"/>
          <a:cs typeface="+mn-cs"/>
        </a:defRPr>
      </a:lvl1pPr>
      <a:lvl2pPr marL="714213" indent="-274699" algn="l" defTabSz="439516" rtl="0" eaLnBrk="1" latinLnBrk="0" hangingPunct="1">
        <a:lnSpc>
          <a:spcPct val="110000"/>
        </a:lnSpc>
        <a:spcBef>
          <a:spcPct val="20000"/>
        </a:spcBef>
        <a:buClr>
          <a:schemeClr val="accent2"/>
        </a:buClr>
        <a:buSzPct val="75000"/>
        <a:buFont typeface="Arial"/>
        <a:buChar char="•"/>
        <a:defRPr sz="1800" kern="1200">
          <a:solidFill>
            <a:schemeClr val="accent5"/>
          </a:solidFill>
          <a:latin typeface="+mn-lt"/>
          <a:ea typeface="+mn-ea"/>
          <a:cs typeface="+mn-cs"/>
        </a:defRPr>
      </a:lvl2pPr>
      <a:lvl3pPr marL="1136134" indent="-257101" algn="l" defTabSz="439516" rtl="0" eaLnBrk="1" latinLnBrk="0" hangingPunct="1">
        <a:lnSpc>
          <a:spcPct val="110000"/>
        </a:lnSpc>
        <a:spcBef>
          <a:spcPct val="20000"/>
        </a:spcBef>
        <a:buClr>
          <a:schemeClr val="accent2"/>
        </a:buClr>
        <a:buSzPct val="60000"/>
        <a:buFont typeface="Wingdings" charset="2"/>
        <a:buChar char="§"/>
        <a:defRPr sz="1800" kern="1200" baseline="0">
          <a:solidFill>
            <a:schemeClr val="accent5"/>
          </a:solidFill>
          <a:latin typeface="+mn-lt"/>
          <a:ea typeface="+mn-ea"/>
          <a:cs typeface="+mn-cs"/>
        </a:defRPr>
      </a:lvl3pPr>
      <a:lvl4pPr marL="1538307" indent="-219758" algn="l" defTabSz="439516" rtl="0" eaLnBrk="1" latinLnBrk="0" hangingPunct="1">
        <a:lnSpc>
          <a:spcPct val="120000"/>
        </a:lnSpc>
        <a:spcBef>
          <a:spcPct val="20000"/>
        </a:spcBef>
        <a:buClr>
          <a:schemeClr val="accent2"/>
        </a:buClr>
        <a:buSzPct val="90000"/>
        <a:buFont typeface="Arial"/>
        <a:buChar char="–"/>
        <a:defRPr sz="1181" kern="1200">
          <a:solidFill>
            <a:schemeClr val="accent4"/>
          </a:solidFill>
          <a:latin typeface="+mn-lt"/>
          <a:ea typeface="+mn-ea"/>
          <a:cs typeface="+mn-cs"/>
        </a:defRPr>
      </a:lvl4pPr>
      <a:lvl5pPr marL="1977821" indent="-219758" algn="l" defTabSz="439516" rtl="0" eaLnBrk="1" latinLnBrk="0" hangingPunct="1">
        <a:spcBef>
          <a:spcPct val="20000"/>
        </a:spcBef>
        <a:buFont typeface="Arial"/>
        <a:buChar char="»"/>
        <a:defRPr sz="1912" kern="1200">
          <a:solidFill>
            <a:schemeClr val="accent5"/>
          </a:solidFill>
          <a:latin typeface="+mn-lt"/>
          <a:ea typeface="+mn-ea"/>
          <a:cs typeface="+mn-cs"/>
        </a:defRPr>
      </a:lvl5pPr>
      <a:lvl6pPr marL="2417339" indent="-219758" algn="l" defTabSz="439516" rtl="0" eaLnBrk="1" latinLnBrk="0" hangingPunct="1">
        <a:spcBef>
          <a:spcPct val="20000"/>
        </a:spcBef>
        <a:buFont typeface="Arial"/>
        <a:buChar char="•"/>
        <a:defRPr sz="1912" kern="1200">
          <a:solidFill>
            <a:schemeClr val="tx1"/>
          </a:solidFill>
          <a:latin typeface="+mn-lt"/>
          <a:ea typeface="+mn-ea"/>
          <a:cs typeface="+mn-cs"/>
        </a:defRPr>
      </a:lvl6pPr>
      <a:lvl7pPr marL="2856854" indent="-219758" algn="l" defTabSz="439516" rtl="0" eaLnBrk="1" latinLnBrk="0" hangingPunct="1">
        <a:spcBef>
          <a:spcPct val="20000"/>
        </a:spcBef>
        <a:buFont typeface="Arial"/>
        <a:buChar char="•"/>
        <a:defRPr sz="1912" kern="1200">
          <a:solidFill>
            <a:schemeClr val="tx1"/>
          </a:solidFill>
          <a:latin typeface="+mn-lt"/>
          <a:ea typeface="+mn-ea"/>
          <a:cs typeface="+mn-cs"/>
        </a:defRPr>
      </a:lvl7pPr>
      <a:lvl8pPr marL="3296371" indent="-219758" algn="l" defTabSz="439516" rtl="0" eaLnBrk="1" latinLnBrk="0" hangingPunct="1">
        <a:spcBef>
          <a:spcPct val="20000"/>
        </a:spcBef>
        <a:buFont typeface="Arial"/>
        <a:buChar char="•"/>
        <a:defRPr sz="1912" kern="1200">
          <a:solidFill>
            <a:schemeClr val="tx1"/>
          </a:solidFill>
          <a:latin typeface="+mn-lt"/>
          <a:ea typeface="+mn-ea"/>
          <a:cs typeface="+mn-cs"/>
        </a:defRPr>
      </a:lvl8pPr>
      <a:lvl9pPr marL="3735887" indent="-219758" algn="l" defTabSz="439516" rtl="0" eaLnBrk="1" latinLnBrk="0" hangingPunct="1">
        <a:spcBef>
          <a:spcPct val="20000"/>
        </a:spcBef>
        <a:buFont typeface="Arial"/>
        <a:buChar char="•"/>
        <a:defRPr sz="1912" kern="1200">
          <a:solidFill>
            <a:schemeClr val="tx1"/>
          </a:solidFill>
          <a:latin typeface="+mn-lt"/>
          <a:ea typeface="+mn-ea"/>
          <a:cs typeface="+mn-cs"/>
        </a:defRPr>
      </a:lvl9pPr>
    </p:bodyStyle>
    <p:otherStyle>
      <a:defPPr>
        <a:defRPr lang="en-US"/>
      </a:defPPr>
      <a:lvl1pPr marL="0" algn="l" defTabSz="439516" rtl="0" eaLnBrk="1" latinLnBrk="0" hangingPunct="1">
        <a:defRPr sz="1743" kern="1200">
          <a:solidFill>
            <a:schemeClr val="tx1"/>
          </a:solidFill>
          <a:latin typeface="+mn-lt"/>
          <a:ea typeface="+mn-ea"/>
          <a:cs typeface="+mn-cs"/>
        </a:defRPr>
      </a:lvl1pPr>
      <a:lvl2pPr marL="439516" algn="l" defTabSz="439516" rtl="0" eaLnBrk="1" latinLnBrk="0" hangingPunct="1">
        <a:defRPr sz="1743" kern="1200">
          <a:solidFill>
            <a:schemeClr val="tx1"/>
          </a:solidFill>
          <a:latin typeface="+mn-lt"/>
          <a:ea typeface="+mn-ea"/>
          <a:cs typeface="+mn-cs"/>
        </a:defRPr>
      </a:lvl2pPr>
      <a:lvl3pPr marL="879032" algn="l" defTabSz="439516" rtl="0" eaLnBrk="1" latinLnBrk="0" hangingPunct="1">
        <a:defRPr sz="1743" kern="1200">
          <a:solidFill>
            <a:schemeClr val="tx1"/>
          </a:solidFill>
          <a:latin typeface="+mn-lt"/>
          <a:ea typeface="+mn-ea"/>
          <a:cs typeface="+mn-cs"/>
        </a:defRPr>
      </a:lvl3pPr>
      <a:lvl4pPr marL="1318547" algn="l" defTabSz="439516" rtl="0" eaLnBrk="1" latinLnBrk="0" hangingPunct="1">
        <a:defRPr sz="1743" kern="1200">
          <a:solidFill>
            <a:schemeClr val="tx1"/>
          </a:solidFill>
          <a:latin typeface="+mn-lt"/>
          <a:ea typeface="+mn-ea"/>
          <a:cs typeface="+mn-cs"/>
        </a:defRPr>
      </a:lvl4pPr>
      <a:lvl5pPr marL="1758064" algn="l" defTabSz="439516" rtl="0" eaLnBrk="1" latinLnBrk="0" hangingPunct="1">
        <a:defRPr sz="1743" kern="1200">
          <a:solidFill>
            <a:schemeClr val="tx1"/>
          </a:solidFill>
          <a:latin typeface="+mn-lt"/>
          <a:ea typeface="+mn-ea"/>
          <a:cs typeface="+mn-cs"/>
        </a:defRPr>
      </a:lvl5pPr>
      <a:lvl6pPr marL="2197581" algn="l" defTabSz="439516" rtl="0" eaLnBrk="1" latinLnBrk="0" hangingPunct="1">
        <a:defRPr sz="1743" kern="1200">
          <a:solidFill>
            <a:schemeClr val="tx1"/>
          </a:solidFill>
          <a:latin typeface="+mn-lt"/>
          <a:ea typeface="+mn-ea"/>
          <a:cs typeface="+mn-cs"/>
        </a:defRPr>
      </a:lvl6pPr>
      <a:lvl7pPr marL="2637097" algn="l" defTabSz="439516" rtl="0" eaLnBrk="1" latinLnBrk="0" hangingPunct="1">
        <a:defRPr sz="1743" kern="1200">
          <a:solidFill>
            <a:schemeClr val="tx1"/>
          </a:solidFill>
          <a:latin typeface="+mn-lt"/>
          <a:ea typeface="+mn-ea"/>
          <a:cs typeface="+mn-cs"/>
        </a:defRPr>
      </a:lvl7pPr>
      <a:lvl8pPr marL="3076614" algn="l" defTabSz="439516" rtl="0" eaLnBrk="1" latinLnBrk="0" hangingPunct="1">
        <a:defRPr sz="1743" kern="1200">
          <a:solidFill>
            <a:schemeClr val="tx1"/>
          </a:solidFill>
          <a:latin typeface="+mn-lt"/>
          <a:ea typeface="+mn-ea"/>
          <a:cs typeface="+mn-cs"/>
        </a:defRPr>
      </a:lvl8pPr>
      <a:lvl9pPr marL="3516128" algn="l" defTabSz="439516" rtl="0" eaLnBrk="1" latinLnBrk="0" hangingPunct="1">
        <a:defRPr sz="17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7.xml"/><Relationship Id="rId2"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1" y="1287430"/>
            <a:ext cx="5595256" cy="1635518"/>
          </a:xfrm>
        </p:spPr>
        <p:txBody>
          <a:bodyPr>
            <a:normAutofit fontScale="90000"/>
          </a:bodyPr>
          <a:lstStyle/>
          <a:p>
            <a:r>
              <a:rPr lang="en-US" dirty="0" smtClean="0"/>
              <a:t>MOOC Activity and Design</a:t>
            </a:r>
            <a:br>
              <a:rPr lang="en-US" dirty="0" smtClean="0"/>
            </a:br>
            <a:r>
              <a:rPr lang="en-US" dirty="0" smtClean="0"/>
              <a:t/>
            </a:r>
            <a:br>
              <a:rPr lang="en-US" dirty="0" smtClean="0"/>
            </a:br>
            <a:r>
              <a:rPr lang="en-US" dirty="0" smtClean="0"/>
              <a:t>Dr. </a:t>
            </a:r>
            <a:r>
              <a:rPr lang="en-US" dirty="0" err="1" smtClean="0"/>
              <a:t>Kathlyn</a:t>
            </a:r>
            <a:r>
              <a:rPr lang="en-US" dirty="0" smtClean="0"/>
              <a:t> Bradshaw</a:t>
            </a:r>
            <a:endParaRPr lang="en-US" dirty="0"/>
          </a:p>
        </p:txBody>
      </p:sp>
      <p:sp>
        <p:nvSpPr>
          <p:cNvPr id="3" name="Subtitle 2"/>
          <p:cNvSpPr>
            <a:spLocks noGrp="1"/>
          </p:cNvSpPr>
          <p:nvPr>
            <p:ph type="subTitle" idx="1"/>
          </p:nvPr>
        </p:nvSpPr>
        <p:spPr/>
        <p:txBody>
          <a:bodyPr/>
          <a:lstStyle/>
          <a:p>
            <a:r>
              <a:rPr lang="en-CA" sz="1800" dirty="0"/>
              <a:t>A study of instructional designers’ perceptions supports the notion of cultural historical activity theory (CHAT) as a relevant framework for mapping the crossover between formal and informal e-learning in massive open online course (MOOC) design. As Hall (2009) stated, to optimize learning, formal and informal learning should be connected, and learning is most effective when learners engage in both formal and informal learning activities.</a:t>
            </a:r>
            <a:endParaRPr lang="en-US" sz="1800" dirty="0"/>
          </a:p>
        </p:txBody>
      </p:sp>
      <p:sp>
        <p:nvSpPr>
          <p:cNvPr id="4" name="Text Placeholder 3"/>
          <p:cNvSpPr>
            <a:spLocks noGrp="1"/>
          </p:cNvSpPr>
          <p:nvPr>
            <p:ph type="body" sz="quarter" idx="10"/>
          </p:nvPr>
        </p:nvSpPr>
        <p:spPr/>
        <p:txBody>
          <a:bodyPr/>
          <a:lstStyle/>
          <a:p>
            <a:r>
              <a:rPr lang="en-US" dirty="0" smtClean="0"/>
              <a:t> CIDER</a:t>
            </a:r>
          </a:p>
          <a:p>
            <a:r>
              <a:rPr lang="en-US" dirty="0" smtClean="0"/>
              <a:t>November 1, 2017</a:t>
            </a:r>
            <a:endParaRPr lang="en-US" dirty="0"/>
          </a:p>
        </p:txBody>
      </p:sp>
    </p:spTree>
    <p:extLst>
      <p:ext uri="{BB962C8B-B14F-4D97-AF65-F5344CB8AC3E}">
        <p14:creationId xmlns:p14="http://schemas.microsoft.com/office/powerpoint/2010/main" val="36958137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9"/>
          </p:nvPr>
        </p:nvSpPr>
        <p:spPr/>
        <p:txBody>
          <a:bodyPr/>
          <a:lstStyle/>
          <a:p>
            <a:fld id="{DEF3F5F5-7776-394F-A41F-3BAFC9CC9F8E}" type="slidenum">
              <a:rPr lang="en-US" smtClean="0"/>
              <a:pPr/>
              <a:t>10</a:t>
            </a:fld>
            <a:endParaRPr lang="en-US" dirty="0"/>
          </a:p>
        </p:txBody>
      </p:sp>
      <p:sp>
        <p:nvSpPr>
          <p:cNvPr id="5" name="Text Placeholder 4"/>
          <p:cNvSpPr>
            <a:spLocks noGrp="1"/>
          </p:cNvSpPr>
          <p:nvPr>
            <p:ph type="body" sz="quarter" idx="14"/>
          </p:nvPr>
        </p:nvSpPr>
        <p:spPr/>
        <p:txBody>
          <a:bodyPr/>
          <a:lstStyle/>
          <a:p>
            <a:r>
              <a:rPr lang="en-US" b="1" dirty="0" smtClean="0"/>
              <a:t>OUTCOME:</a:t>
            </a:r>
          </a:p>
          <a:p>
            <a:r>
              <a:rPr lang="en-US" dirty="0" smtClean="0"/>
              <a:t>Design Tool for a MOOC</a:t>
            </a:r>
          </a:p>
          <a:p>
            <a:r>
              <a:rPr lang="en-US" b="1" dirty="0" smtClean="0"/>
              <a:t>FUTURE DIRECTIONS:</a:t>
            </a:r>
          </a:p>
          <a:p>
            <a:r>
              <a:rPr lang="en-CA" dirty="0"/>
              <a:t>Future research:</a:t>
            </a:r>
            <a:r>
              <a:rPr lang="en-US" dirty="0"/>
              <a:t> MOOC implementation </a:t>
            </a:r>
          </a:p>
          <a:p>
            <a:r>
              <a:rPr lang="en-US" dirty="0"/>
              <a:t>Allow insights into the subject (learners</a:t>
            </a:r>
            <a:r>
              <a:rPr lang="en-US" dirty="0" smtClean="0"/>
              <a:t>)</a:t>
            </a:r>
            <a:endParaRPr lang="en-US" dirty="0"/>
          </a:p>
          <a:p>
            <a:r>
              <a:rPr lang="en-US" dirty="0"/>
              <a:t>Instructional designers’ perceptions compared with those of learners participating in the </a:t>
            </a:r>
            <a:r>
              <a:rPr lang="en-US" dirty="0" smtClean="0"/>
              <a:t>MOOC</a:t>
            </a:r>
            <a:endParaRPr lang="en-US" dirty="0"/>
          </a:p>
          <a:p>
            <a:r>
              <a:rPr lang="en-US" dirty="0"/>
              <a:t>Examine findings to identify similarities and differences and consider why</a:t>
            </a:r>
          </a:p>
          <a:p>
            <a:endParaRPr lang="en-US" dirty="0" smtClean="0"/>
          </a:p>
          <a:p>
            <a:endParaRPr lang="en-US" dirty="0"/>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981007" y="924520"/>
            <a:ext cx="6287894" cy="4718634"/>
          </a:xfrm>
          <a:prstGeom prst="rect">
            <a:avLst/>
          </a:prstGeom>
        </p:spPr>
      </p:pic>
    </p:spTree>
    <p:extLst>
      <p:ext uri="{BB962C8B-B14F-4D97-AF65-F5344CB8AC3E}">
        <p14:creationId xmlns:p14="http://schemas.microsoft.com/office/powerpoint/2010/main" val="40050923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CA" b="1" dirty="0" smtClean="0"/>
              <a:t>References</a:t>
            </a:r>
          </a:p>
          <a:p>
            <a:pPr indent="-457200"/>
            <a:r>
              <a:rPr lang="en-US" dirty="0"/>
              <a:t>Crowley, K., </a:t>
            </a:r>
            <a:r>
              <a:rPr lang="en-US" dirty="0" err="1"/>
              <a:t>Pierroux</a:t>
            </a:r>
            <a:r>
              <a:rPr lang="en-US" dirty="0"/>
              <a:t>, P., &amp; Knutson, K. (2014). Informal learning in museums. In R. K. Sawyer (Ed.) </a:t>
            </a:r>
            <a:r>
              <a:rPr lang="en-US" i="1" dirty="0"/>
              <a:t>The Learning Sciences</a:t>
            </a:r>
            <a:r>
              <a:rPr lang="en-US" dirty="0"/>
              <a:t>, 2</a:t>
            </a:r>
            <a:r>
              <a:rPr lang="en-US" baseline="30000" dirty="0"/>
              <a:t>nd</a:t>
            </a:r>
            <a:r>
              <a:rPr lang="en-US" dirty="0"/>
              <a:t> Edition, pp. 19 - 34. Cambridge, UK: Cambridge University Press.</a:t>
            </a:r>
            <a:endParaRPr lang="en-CA" dirty="0"/>
          </a:p>
          <a:p>
            <a:pPr indent="-457200"/>
            <a:r>
              <a:rPr lang="en-US" dirty="0" err="1" smtClean="0"/>
              <a:t>Downes</a:t>
            </a:r>
            <a:r>
              <a:rPr lang="en-US" dirty="0"/>
              <a:t>, S. (2012, October 28). MOOCs and </a:t>
            </a:r>
            <a:r>
              <a:rPr lang="en-US" dirty="0" err="1"/>
              <a:t>connectivist</a:t>
            </a:r>
            <a:r>
              <a:rPr lang="en-US" dirty="0"/>
              <a:t> design [Web Blog post]. Retrieved from http://www.downes.ca/post/59359</a:t>
            </a:r>
            <a:endParaRPr lang="en-CA" dirty="0"/>
          </a:p>
          <a:p>
            <a:pPr indent="-457200"/>
            <a:r>
              <a:rPr lang="en-US" dirty="0" err="1"/>
              <a:t>Engeström</a:t>
            </a:r>
            <a:r>
              <a:rPr lang="en-US" dirty="0"/>
              <a:t>, Y. (1987). </a:t>
            </a:r>
            <a:r>
              <a:rPr lang="en-US" i="1" dirty="0"/>
              <a:t>Learning by expanding: An activity-theoretical approach to developmental research</a:t>
            </a:r>
            <a:r>
              <a:rPr lang="en-US" dirty="0"/>
              <a:t> (p. 189). Helsinki: </a:t>
            </a:r>
            <a:r>
              <a:rPr lang="en-US" dirty="0" err="1"/>
              <a:t>Orienta</a:t>
            </a:r>
            <a:r>
              <a:rPr lang="en-US" dirty="0"/>
              <a:t>: </a:t>
            </a:r>
            <a:r>
              <a:rPr lang="en-US" dirty="0" err="1"/>
              <a:t>Konsultit</a:t>
            </a:r>
            <a:r>
              <a:rPr lang="en-US" dirty="0" smtClean="0"/>
              <a:t>.</a:t>
            </a:r>
          </a:p>
          <a:p>
            <a:pPr indent="-457200"/>
            <a:r>
              <a:rPr lang="en-US" dirty="0" err="1"/>
              <a:t>Engeström</a:t>
            </a:r>
            <a:r>
              <a:rPr lang="en-US" dirty="0"/>
              <a:t>, Y. (2009a). Expansive learning: Towards an activity-theoretical reconceptualization. In K. </a:t>
            </a:r>
            <a:r>
              <a:rPr lang="en-US" dirty="0" err="1"/>
              <a:t>Illeris</a:t>
            </a:r>
            <a:r>
              <a:rPr lang="en-US" dirty="0"/>
              <a:t> (Ed.) </a:t>
            </a:r>
            <a:r>
              <a:rPr lang="en-US" i="1" dirty="0"/>
              <a:t>Contemporary theories of learning</a:t>
            </a:r>
            <a:r>
              <a:rPr lang="en-US" dirty="0"/>
              <a:t> (pp. 53-73). New York, NY: Routledge</a:t>
            </a:r>
            <a:r>
              <a:rPr lang="en-US" dirty="0" smtClean="0"/>
              <a:t>.</a:t>
            </a:r>
          </a:p>
          <a:p>
            <a:pPr indent="-457200"/>
            <a:r>
              <a:rPr lang="en-US" dirty="0" smtClean="0"/>
              <a:t>Haber</a:t>
            </a:r>
            <a:r>
              <a:rPr lang="en-US" dirty="0"/>
              <a:t>, J. (2014). </a:t>
            </a:r>
            <a:r>
              <a:rPr lang="en-US" i="1" dirty="0"/>
              <a:t>MOOCs</a:t>
            </a:r>
            <a:r>
              <a:rPr lang="en-US" dirty="0"/>
              <a:t>. Cambridge, MA: MIT Press.</a:t>
            </a:r>
            <a:endParaRPr lang="en-CA" dirty="0"/>
          </a:p>
          <a:p>
            <a:pPr indent="-457200"/>
            <a:r>
              <a:rPr lang="en-US" dirty="0" smtClean="0"/>
              <a:t>Hall</a:t>
            </a:r>
            <a:r>
              <a:rPr lang="en-US" dirty="0"/>
              <a:t>, R. (2009). Towards a fusion of formal and informal learning environments: the impact of the read/write web. Electronic Journal of e-Learning, 7(1), pp. 29 – 40</a:t>
            </a:r>
            <a:r>
              <a:rPr lang="en-US" dirty="0" smtClean="0"/>
              <a:t>.</a:t>
            </a:r>
          </a:p>
          <a:p>
            <a:pPr indent="-457200"/>
            <a:r>
              <a:rPr lang="en-US" dirty="0" err="1"/>
              <a:t>Schwier</a:t>
            </a:r>
            <a:r>
              <a:rPr lang="en-US" dirty="0"/>
              <a:t>, R. A., &amp; Seaton, J. X. (2013). A comparison of participation patterns in selected formal, non-formal, and informal learning environments. </a:t>
            </a:r>
            <a:r>
              <a:rPr lang="en-US" i="1" dirty="0"/>
              <a:t>Canadian Journal of Learning and Technology</a:t>
            </a:r>
            <a:r>
              <a:rPr lang="en-US" dirty="0"/>
              <a:t>, 39(1), pp. 1 – 15. Retrieved from: http://cjlt.csj.ualberta.ca/index.php/cjlt/article/view/709</a:t>
            </a:r>
            <a:endParaRPr lang="en-CA" dirty="0"/>
          </a:p>
          <a:p>
            <a:pPr indent="-457200"/>
            <a:r>
              <a:rPr lang="en-US" dirty="0" err="1"/>
              <a:t>Tusting</a:t>
            </a:r>
            <a:r>
              <a:rPr lang="en-US" dirty="0"/>
              <a:t>, K. (2003). A review of theories of informal learning (Literacy Research Centre Working Paper No. 2). Lancaster, UK: Lancaster University.</a:t>
            </a:r>
            <a:endParaRPr lang="en-CA" dirty="0"/>
          </a:p>
          <a:p>
            <a:pPr indent="-457200"/>
            <a:r>
              <a:rPr lang="en-US" dirty="0"/>
              <a:t>Wright, S., Short, B., &amp; </a:t>
            </a:r>
            <a:r>
              <a:rPr lang="en-US" dirty="0" err="1"/>
              <a:t>Parchoma</a:t>
            </a:r>
            <a:r>
              <a:rPr lang="en-US" dirty="0"/>
              <a:t>, G. (2013). Supporting creativity in craft brewing: A case study in iPhone use in the transition from novice towards mastery. </a:t>
            </a:r>
            <a:r>
              <a:rPr lang="en-US" i="1" dirty="0"/>
              <a:t>International Journal of Mobile and Blended Learning, 5(3)</a:t>
            </a:r>
            <a:r>
              <a:rPr lang="en-US" dirty="0"/>
              <a:t>, 52 - 67.</a:t>
            </a:r>
            <a:endParaRPr lang="en-CA" dirty="0"/>
          </a:p>
          <a:p>
            <a:endParaRPr lang="en-CA" dirty="0"/>
          </a:p>
          <a:p>
            <a:endParaRPr lang="en-CA" b="1" dirty="0"/>
          </a:p>
        </p:txBody>
      </p:sp>
      <p:sp>
        <p:nvSpPr>
          <p:cNvPr id="3" name="Slide Number Placeholder 2"/>
          <p:cNvSpPr>
            <a:spLocks noGrp="1"/>
          </p:cNvSpPr>
          <p:nvPr>
            <p:ph type="sldNum" sz="quarter" idx="19"/>
          </p:nvPr>
        </p:nvSpPr>
        <p:spPr/>
        <p:txBody>
          <a:bodyPr/>
          <a:lstStyle/>
          <a:p>
            <a:fld id="{DEF3F5F5-7776-394F-A41F-3BAFC9CC9F8E}" type="slidenum">
              <a:rPr lang="en-US" smtClean="0"/>
              <a:pPr/>
              <a:t>11</a:t>
            </a:fld>
            <a:endParaRPr lang="en-US" dirty="0"/>
          </a:p>
        </p:txBody>
      </p:sp>
      <p:sp>
        <p:nvSpPr>
          <p:cNvPr id="4" name="Text Placeholder 3"/>
          <p:cNvSpPr>
            <a:spLocks noGrp="1"/>
          </p:cNvSpPr>
          <p:nvPr>
            <p:ph type="body" sz="quarter" idx="14"/>
          </p:nvPr>
        </p:nvSpPr>
        <p:spPr/>
        <p:txBody>
          <a:bodyPr/>
          <a:lstStyle/>
          <a:p>
            <a:r>
              <a:rPr lang="en-CA" dirty="0" smtClean="0"/>
              <a:t> </a:t>
            </a:r>
            <a:endParaRPr lang="en-CA" dirty="0"/>
          </a:p>
        </p:txBody>
      </p:sp>
    </p:spTree>
    <p:extLst>
      <p:ext uri="{BB962C8B-B14F-4D97-AF65-F5344CB8AC3E}">
        <p14:creationId xmlns:p14="http://schemas.microsoft.com/office/powerpoint/2010/main" val="3418008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smtClean="0"/>
              <a:t>The Frankenstein Bicentennial Project – Arizona State University</a:t>
            </a:r>
            <a:endParaRPr lang="en-CA" sz="3600" dirty="0"/>
          </a:p>
        </p:txBody>
      </p:sp>
      <p:sp>
        <p:nvSpPr>
          <p:cNvPr id="4" name="Text Placeholder 3"/>
          <p:cNvSpPr>
            <a:spLocks noGrp="1"/>
          </p:cNvSpPr>
          <p:nvPr>
            <p:ph idx="1"/>
          </p:nvPr>
        </p:nvSpPr>
        <p:spPr/>
        <p:txBody>
          <a:bodyPr/>
          <a:lstStyle/>
          <a:p>
            <a:pPr algn="ctr"/>
            <a:r>
              <a:rPr lang="en-US" dirty="0"/>
              <a:t>	</a:t>
            </a:r>
            <a:r>
              <a:rPr lang="en-US" b="1" dirty="0" err="1" smtClean="0"/>
              <a:t>MOOCenstein</a:t>
            </a:r>
            <a:r>
              <a:rPr lang="en-US" b="1" dirty="0"/>
              <a:t>: Frankenstein Goes Global</a:t>
            </a:r>
            <a:endParaRPr lang="en-CA" b="1" dirty="0"/>
          </a:p>
        </p:txBody>
      </p:sp>
      <p:sp>
        <p:nvSpPr>
          <p:cNvPr id="3" name="Slide Number Placeholder 2"/>
          <p:cNvSpPr>
            <a:spLocks noGrp="1"/>
          </p:cNvSpPr>
          <p:nvPr>
            <p:ph type="sldNum" sz="quarter" idx="12"/>
          </p:nvPr>
        </p:nvSpPr>
        <p:spPr/>
        <p:txBody>
          <a:bodyPr/>
          <a:lstStyle/>
          <a:p>
            <a:fld id="{DEF3F5F5-7776-394F-A41F-3BAFC9CC9F8E}" type="slidenum">
              <a:rPr lang="en-US" smtClean="0"/>
              <a:pPr/>
              <a:t>2</a:t>
            </a:fld>
            <a:endParaRPr lang="en-US" dirty="0"/>
          </a:p>
        </p:txBody>
      </p:sp>
      <p:sp>
        <p:nvSpPr>
          <p:cNvPr id="5" name="Text Placeholder 4"/>
          <p:cNvSpPr>
            <a:spLocks noGrp="1"/>
          </p:cNvSpPr>
          <p:nvPr>
            <p:ph type="body" sz="quarter" idx="4294967295"/>
          </p:nvPr>
        </p:nvSpPr>
        <p:spPr>
          <a:xfrm>
            <a:off x="748938" y="1803400"/>
            <a:ext cx="7471954" cy="3949700"/>
          </a:xfrm>
        </p:spPr>
        <p:txBody>
          <a:bodyPr/>
          <a:lstStyle/>
          <a:p>
            <a:r>
              <a:rPr lang="en-US" dirty="0"/>
              <a:t>	</a:t>
            </a:r>
            <a:r>
              <a:rPr lang="en-US" sz="1600" dirty="0"/>
              <a:t>This working group will discuss the development of a Massive Open Online Course (MOOC) to be produced by an interdisciplinary group of scholars across a range of institutions, and to be offered during the 2016-2018 bicentennial celebration and beyond. The MOOC will use the novel Frankenstein as a gateway for connecting STEM content with humanities, social sciences and arts, and it is designed to will create an international community of thinkers critically engaged with the ethical, legal and societal issues raised by Frankenstein beyond traditional college and university environments. The group will also advance efforts to establish Frankenstein as a “One Book” that is simultaneously enjoyed and discussed around the world during the two-year bicentennial celebration. This collective reading experiment will invite a diverse public into a dialogue that models the freewheeling intellectual discourse of Shelley’s day, mixing chemistry, poetry, biology and other subjects with the urgent ethical concerns of a world where artificial life is not a dream but, increasingly, a reality. (ASU, 2014)</a:t>
            </a:r>
            <a:endParaRPr lang="en-CA" sz="1600" dirty="0"/>
          </a:p>
        </p:txBody>
      </p:sp>
    </p:spTree>
    <p:extLst>
      <p:ext uri="{BB962C8B-B14F-4D97-AF65-F5344CB8AC3E}">
        <p14:creationId xmlns:p14="http://schemas.microsoft.com/office/powerpoint/2010/main" val="3950682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499892"/>
            <a:ext cx="8229600" cy="884772"/>
          </a:xfrm>
        </p:spPr>
        <p:txBody>
          <a:bodyPr/>
          <a:lstStyle/>
          <a:p>
            <a:r>
              <a:rPr lang="en-CA" sz="3600" dirty="0" smtClean="0"/>
              <a:t>The Research Setting </a:t>
            </a:r>
            <a:endParaRPr lang="en-CA"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10976426"/>
              </p:ext>
            </p:extLst>
          </p:nvPr>
        </p:nvGraphicFramePr>
        <p:xfrm>
          <a:off x="841373" y="1185863"/>
          <a:ext cx="7845426" cy="5194623"/>
        </p:xfrm>
        <a:graphic>
          <a:graphicData uri="http://schemas.openxmlformats.org/drawingml/2006/table">
            <a:tbl>
              <a:tblPr firstRow="1" bandRow="1">
                <a:tableStyleId>{21E4AEA4-8DFA-4A89-87EB-49C32662AFE0}</a:tableStyleId>
              </a:tblPr>
              <a:tblGrid>
                <a:gridCol w="1225966"/>
                <a:gridCol w="4004318"/>
                <a:gridCol w="2615142"/>
              </a:tblGrid>
              <a:tr h="275705">
                <a:tc>
                  <a:txBody>
                    <a:bodyPr/>
                    <a:lstStyle/>
                    <a:p>
                      <a:r>
                        <a:rPr lang="en-CA" dirty="0" smtClean="0"/>
                        <a:t>Types</a:t>
                      </a:r>
                      <a:endParaRPr lang="en-CA" dirty="0"/>
                    </a:p>
                  </a:txBody>
                  <a:tcPr/>
                </a:tc>
                <a:tc>
                  <a:txBody>
                    <a:bodyPr/>
                    <a:lstStyle/>
                    <a:p>
                      <a:r>
                        <a:rPr lang="en-CA" dirty="0" smtClean="0"/>
                        <a:t>Focus</a:t>
                      </a:r>
                      <a:r>
                        <a:rPr lang="en-CA" baseline="0" dirty="0" smtClean="0"/>
                        <a:t> </a:t>
                      </a:r>
                      <a:endParaRPr lang="en-CA" dirty="0"/>
                    </a:p>
                  </a:txBody>
                  <a:tcPr/>
                </a:tc>
                <a:tc>
                  <a:txBody>
                    <a:bodyPr/>
                    <a:lstStyle/>
                    <a:p>
                      <a:r>
                        <a:rPr lang="en-CA" dirty="0" smtClean="0"/>
                        <a:t>Level of Formality </a:t>
                      </a:r>
                      <a:endParaRPr lang="en-CA" dirty="0"/>
                    </a:p>
                  </a:txBody>
                  <a:tcPr/>
                </a:tc>
              </a:tr>
              <a:tr h="231138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CA" dirty="0" err="1" smtClean="0"/>
                        <a:t>cMOOCs</a:t>
                      </a:r>
                      <a:endParaRPr lang="en-CA" dirty="0" smtClean="0"/>
                    </a:p>
                    <a:p>
                      <a:endParaRPr lang="en-CA" dirty="0"/>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Arial" charset="0"/>
                        <a:buChar char="•"/>
                        <a:tabLst/>
                        <a:defRPr/>
                      </a:pPr>
                      <a:r>
                        <a:rPr lang="en-US" sz="1800" kern="1200" dirty="0" smtClean="0">
                          <a:effectLst/>
                        </a:rPr>
                        <a:t>Students to choose what to learn &amp; how:</a:t>
                      </a:r>
                    </a:p>
                    <a:p>
                      <a:pPr marL="285750" lvl="0" indent="-285750">
                        <a:buFont typeface="Arial" charset="0"/>
                        <a:buChar char="•"/>
                      </a:pPr>
                      <a:r>
                        <a:rPr lang="en-US" sz="1800" kern="1200" dirty="0" smtClean="0">
                          <a:effectLst/>
                        </a:rPr>
                        <a:t>create connections </a:t>
                      </a:r>
                    </a:p>
                    <a:p>
                      <a:pPr marL="285750" lvl="0" indent="-285750">
                        <a:buFont typeface="Arial" charset="0"/>
                        <a:buChar char="•"/>
                      </a:pPr>
                      <a:r>
                        <a:rPr lang="en-US" sz="1800" kern="1200" dirty="0" smtClean="0">
                          <a:effectLst/>
                        </a:rPr>
                        <a:t>make connections between concepts</a:t>
                      </a:r>
                    </a:p>
                    <a:p>
                      <a:pPr marL="285750" lvl="0" indent="-285750">
                        <a:buFont typeface="Arial" charset="0"/>
                        <a:buChar char="•"/>
                      </a:pPr>
                      <a:r>
                        <a:rPr lang="en-US" sz="1800" kern="1200" dirty="0" smtClean="0">
                          <a:effectLst/>
                        </a:rPr>
                        <a:t>build networks to keep current in a field</a:t>
                      </a:r>
                    </a:p>
                    <a:p>
                      <a:pPr algn="r"/>
                      <a:r>
                        <a:rPr lang="en-US" sz="1800" kern="1200" dirty="0" smtClean="0">
                          <a:effectLst/>
                        </a:rPr>
                        <a:t>(</a:t>
                      </a:r>
                      <a:r>
                        <a:rPr lang="en-US" sz="1800" kern="1200" dirty="0" err="1" smtClean="0">
                          <a:effectLst/>
                        </a:rPr>
                        <a:t>Downes</a:t>
                      </a:r>
                      <a:r>
                        <a:rPr lang="en-US" sz="1800" kern="1200" dirty="0" smtClean="0">
                          <a:effectLst/>
                        </a:rPr>
                        <a:t>, 2012)</a:t>
                      </a:r>
                    </a:p>
                  </a:txBody>
                  <a:tcPr/>
                </a:tc>
                <a:tc>
                  <a:txBody>
                    <a:bodyPr/>
                    <a:lstStyle/>
                    <a:p>
                      <a:r>
                        <a:rPr lang="en-US" sz="1800" kern="1200" dirty="0" smtClean="0">
                          <a:effectLst/>
                        </a:rPr>
                        <a:t>Primarily informal learning opportunities </a:t>
                      </a:r>
                      <a:endParaRPr lang="en-CA" dirty="0"/>
                    </a:p>
                  </a:txBody>
                  <a:tcPr/>
                </a:tc>
              </a:tr>
              <a:tr h="190349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CA" dirty="0" err="1" smtClean="0"/>
                        <a:t>xMOOCs</a:t>
                      </a:r>
                      <a:endParaRPr lang="en-CA" dirty="0" smtClean="0"/>
                    </a:p>
                  </a:txBody>
                  <a:tcPr/>
                </a:tc>
                <a:tc>
                  <a:txBody>
                    <a:bodyPr/>
                    <a:lstStyle/>
                    <a:p>
                      <a:r>
                        <a:rPr lang="en-US" sz="1800" kern="1200" dirty="0" smtClean="0">
                          <a:effectLst/>
                        </a:rPr>
                        <a:t>Mass access</a:t>
                      </a:r>
                      <a:r>
                        <a:rPr lang="en-US" sz="1800" kern="1200" baseline="0" dirty="0" smtClean="0">
                          <a:effectLst/>
                        </a:rPr>
                        <a:t> to </a:t>
                      </a:r>
                      <a:r>
                        <a:rPr lang="en-US" sz="1800" kern="1200" dirty="0" smtClean="0">
                          <a:effectLst/>
                        </a:rPr>
                        <a:t>the lectures, readings, discussions, assignments, and assessments</a:t>
                      </a:r>
                      <a:r>
                        <a:rPr lang="en-US" sz="1800" kern="1200" baseline="0" dirty="0" smtClean="0">
                          <a:effectLst/>
                        </a:rPr>
                        <a:t> </a:t>
                      </a:r>
                      <a:r>
                        <a:rPr lang="en-US" sz="1800" kern="1200" dirty="0" smtClean="0">
                          <a:effectLst/>
                        </a:rPr>
                        <a:t>a student would find in a traditional college class </a:t>
                      </a:r>
                    </a:p>
                    <a:p>
                      <a:pPr algn="r"/>
                      <a:r>
                        <a:rPr lang="en-US" sz="1800" kern="1200" dirty="0" smtClean="0">
                          <a:effectLst/>
                        </a:rPr>
                        <a:t>(Haber, 2014)</a:t>
                      </a:r>
                      <a:endParaRPr lang="en-CA"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kern="1200" dirty="0" smtClean="0">
                          <a:effectLst/>
                        </a:rPr>
                        <a:t>Primarily formal learning opportunities </a:t>
                      </a:r>
                      <a:endParaRPr lang="en-CA" dirty="0" smtClean="0"/>
                    </a:p>
                    <a:p>
                      <a:endParaRPr lang="en-CA" dirty="0"/>
                    </a:p>
                  </a:txBody>
                  <a:tcPr/>
                </a:tc>
              </a:tr>
              <a:tr h="475874">
                <a:tc gridSpan="3">
                  <a:txBody>
                    <a:bodyPr/>
                    <a:lstStyle/>
                    <a:p>
                      <a:r>
                        <a:rPr lang="en-US" b="1" i="1" dirty="0" smtClean="0"/>
                        <a:t>From Frankenstein to Post Humanism </a:t>
                      </a:r>
                      <a:r>
                        <a:rPr lang="en-US" b="1" i="0" dirty="0" smtClean="0"/>
                        <a:t>designed </a:t>
                      </a:r>
                      <a:r>
                        <a:rPr lang="en-US" b="1" dirty="0" smtClean="0"/>
                        <a:t>as a MOOC with a bit of both</a:t>
                      </a:r>
                      <a:endParaRPr lang="en-CA" b="1" dirty="0"/>
                    </a:p>
                  </a:txBody>
                  <a:tcPr/>
                </a:tc>
                <a:tc hMerge="1">
                  <a:txBody>
                    <a:bodyPr/>
                    <a:lstStyle/>
                    <a:p>
                      <a:endParaRPr lang="en-CA" dirty="0"/>
                    </a:p>
                  </a:txBody>
                  <a:tcPr/>
                </a:tc>
                <a:tc hMerge="1">
                  <a:txBody>
                    <a:bodyPr/>
                    <a:lstStyle/>
                    <a:p>
                      <a:endParaRPr lang="en-CA" dirty="0"/>
                    </a:p>
                  </a:txBody>
                  <a:tcPr/>
                </a:tc>
              </a:tr>
            </a:tbl>
          </a:graphicData>
        </a:graphic>
      </p:graphicFrame>
    </p:spTree>
    <p:extLst>
      <p:ext uri="{BB962C8B-B14F-4D97-AF65-F5344CB8AC3E}">
        <p14:creationId xmlns:p14="http://schemas.microsoft.com/office/powerpoint/2010/main" val="2958155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 Methods, and Methodology </a:t>
            </a:r>
            <a:endParaRPr lang="en-US" dirty="0"/>
          </a:p>
        </p:txBody>
      </p:sp>
      <p:sp>
        <p:nvSpPr>
          <p:cNvPr id="3" name="Slide Number Placeholder 2"/>
          <p:cNvSpPr>
            <a:spLocks noGrp="1"/>
          </p:cNvSpPr>
          <p:nvPr>
            <p:ph type="sldNum" sz="quarter" idx="19"/>
          </p:nvPr>
        </p:nvSpPr>
        <p:spPr/>
        <p:txBody>
          <a:bodyPr/>
          <a:lstStyle/>
          <a:p>
            <a:fld id="{DEF3F5F5-7776-394F-A41F-3BAFC9CC9F8E}" type="slidenum">
              <a:rPr lang="en-US" smtClean="0"/>
              <a:pPr/>
              <a:t>4</a:t>
            </a:fld>
            <a:endParaRPr lang="en-US" dirty="0"/>
          </a:p>
        </p:txBody>
      </p:sp>
      <p:sp>
        <p:nvSpPr>
          <p:cNvPr id="4" name="Text Placeholder 3"/>
          <p:cNvSpPr>
            <a:spLocks noGrp="1"/>
          </p:cNvSpPr>
          <p:nvPr>
            <p:ph type="body" sz="quarter" idx="15"/>
          </p:nvPr>
        </p:nvSpPr>
        <p:spPr/>
        <p:txBody>
          <a:bodyPr/>
          <a:lstStyle/>
          <a:p>
            <a:r>
              <a:rPr lang="en-US" dirty="0"/>
              <a:t>How do instructional designers perceive learners’ opportunities for boundary crossing between formal and informal learning within a MOOC design?</a:t>
            </a:r>
          </a:p>
          <a:p>
            <a:pPr lvl="1"/>
            <a:r>
              <a:rPr lang="en-US" sz="1400" dirty="0"/>
              <a:t>Where do instructional designers perceive opportunities for formal learning in designed activities?</a:t>
            </a:r>
          </a:p>
          <a:p>
            <a:pPr lvl="1"/>
            <a:r>
              <a:rPr lang="en-US" sz="1400" dirty="0"/>
              <a:t>Where do instructional designers perceive opportunities for informal learning in designed activities?</a:t>
            </a:r>
          </a:p>
          <a:p>
            <a:pPr lvl="1"/>
            <a:r>
              <a:rPr lang="en-US" sz="1400" dirty="0"/>
              <a:t>Where do instructional designers perceive opportunities for learners to cross boundaries between formal and informal learning within designed activities?</a:t>
            </a:r>
          </a:p>
          <a:p>
            <a:endParaRPr lang="en-US" dirty="0"/>
          </a:p>
        </p:txBody>
      </p:sp>
      <p:sp>
        <p:nvSpPr>
          <p:cNvPr id="5" name="Text Placeholder 4"/>
          <p:cNvSpPr>
            <a:spLocks noGrp="1"/>
          </p:cNvSpPr>
          <p:nvPr>
            <p:ph type="body" sz="quarter" idx="16"/>
          </p:nvPr>
        </p:nvSpPr>
        <p:spPr/>
        <p:txBody>
          <a:bodyPr/>
          <a:lstStyle/>
          <a:p>
            <a:r>
              <a:rPr lang="en-US" b="1" dirty="0" smtClean="0"/>
              <a:t>Case Study: </a:t>
            </a:r>
            <a:r>
              <a:rPr lang="en-US" dirty="0" smtClean="0"/>
              <a:t>Bound by time and context; multiple data sources</a:t>
            </a:r>
          </a:p>
          <a:p>
            <a:r>
              <a:rPr lang="en-US" b="1" dirty="0" smtClean="0"/>
              <a:t>Participants: </a:t>
            </a:r>
            <a:r>
              <a:rPr lang="en-US" dirty="0" smtClean="0"/>
              <a:t>8 instructional designers (Canada &amp; US, post-secondary)</a:t>
            </a:r>
            <a:endParaRPr lang="en-US" dirty="0"/>
          </a:p>
        </p:txBody>
      </p:sp>
      <p:graphicFrame>
        <p:nvGraphicFramePr>
          <p:cNvPr id="6" name="Content Placeholder 3"/>
          <p:cNvGraphicFramePr>
            <a:graphicFrameLocks/>
          </p:cNvGraphicFramePr>
          <p:nvPr>
            <p:extLst>
              <p:ext uri="{D42A27DB-BD31-4B8C-83A1-F6EECF244321}">
                <p14:modId xmlns:p14="http://schemas.microsoft.com/office/powerpoint/2010/main" val="810668264"/>
              </p:ext>
            </p:extLst>
          </p:nvPr>
        </p:nvGraphicFramePr>
        <p:xfrm>
          <a:off x="5201193" y="3136012"/>
          <a:ext cx="2944393" cy="26253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37899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690282"/>
          </a:xfrm>
        </p:spPr>
        <p:txBody>
          <a:bodyPr/>
          <a:lstStyle/>
          <a:p>
            <a:r>
              <a:rPr lang="en-CA" sz="3600" dirty="0" smtClean="0"/>
              <a:t>Theoretical Framework </a:t>
            </a:r>
            <a:endParaRPr lang="en-CA" sz="3600" dirty="0"/>
          </a:p>
        </p:txBody>
      </p:sp>
      <p:pic>
        <p:nvPicPr>
          <p:cNvPr id="4" name="Content Placeholder 3" descr="http://pagi.wikidot.com/local--files/engestrom-expansive-learning/interacting_systems.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5490" y="1349306"/>
            <a:ext cx="6324600" cy="2705100"/>
          </a:xfrm>
          <a:prstGeom prst="rect">
            <a:avLst/>
          </a:prstGeom>
          <a:noFill/>
          <a:ln>
            <a:noFill/>
          </a:ln>
        </p:spPr>
      </p:pic>
      <p:graphicFrame>
        <p:nvGraphicFramePr>
          <p:cNvPr id="5" name="Table 4"/>
          <p:cNvGraphicFramePr>
            <a:graphicFrameLocks noGrp="1"/>
          </p:cNvGraphicFramePr>
          <p:nvPr>
            <p:extLst/>
          </p:nvPr>
        </p:nvGraphicFramePr>
        <p:xfrm>
          <a:off x="1329790" y="4260712"/>
          <a:ext cx="6096000" cy="1685163"/>
        </p:xfrm>
        <a:graphic>
          <a:graphicData uri="http://schemas.openxmlformats.org/drawingml/2006/table">
            <a:tbl>
              <a:tblPr firstRow="1" bandRow="1">
                <a:tableStyleId>{21E4AEA4-8DFA-4A89-87EB-49C32662AFE0}</a:tableStyleId>
              </a:tblPr>
              <a:tblGrid>
                <a:gridCol w="2032000"/>
                <a:gridCol w="2032000"/>
                <a:gridCol w="2032000"/>
              </a:tblGrid>
              <a:tr h="370840">
                <a:tc>
                  <a:txBody>
                    <a:bodyPr/>
                    <a:lstStyle/>
                    <a:p>
                      <a:r>
                        <a:rPr lang="en-CA" dirty="0" err="1" smtClean="0"/>
                        <a:t>cMOOCs</a:t>
                      </a:r>
                      <a:r>
                        <a:rPr lang="en-CA" dirty="0" smtClean="0"/>
                        <a:t> as primarily informal learning activity systems</a:t>
                      </a:r>
                      <a:endParaRPr lang="en-CA" dirty="0"/>
                    </a:p>
                  </a:txBody>
                  <a:tcPr/>
                </a:tc>
                <a:tc>
                  <a:txBody>
                    <a:bodyPr/>
                    <a:lstStyle/>
                    <a:p>
                      <a:r>
                        <a:rPr lang="en-US" b="1" i="1" dirty="0" smtClean="0"/>
                        <a:t>From Frankenstein to Post Humanism </a:t>
                      </a:r>
                      <a:r>
                        <a:rPr lang="en-US" b="1" dirty="0" smtClean="0"/>
                        <a:t>MOOC – Designed</a:t>
                      </a:r>
                      <a:r>
                        <a:rPr lang="en-US" b="1" baseline="0" dirty="0" smtClean="0"/>
                        <a:t> to be in between </a:t>
                      </a:r>
                      <a:endParaRPr lang="en-CA" dirty="0"/>
                    </a:p>
                  </a:txBody>
                  <a:tcPr>
                    <a:solidFill>
                      <a:schemeClr val="accent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CA" dirty="0" err="1" smtClean="0"/>
                        <a:t>xMOOCs</a:t>
                      </a:r>
                      <a:r>
                        <a:rPr lang="en-CA" dirty="0" smtClean="0"/>
                        <a:t> as primarily formal learning activity systems</a:t>
                      </a:r>
                    </a:p>
                    <a:p>
                      <a:endParaRPr lang="en-CA" dirty="0"/>
                    </a:p>
                  </a:txBody>
                  <a:tcPr>
                    <a:solidFill>
                      <a:schemeClr val="accent2">
                        <a:lumMod val="75000"/>
                      </a:schemeClr>
                    </a:solidFill>
                  </a:tcPr>
                </a:tc>
              </a:tr>
            </a:tbl>
          </a:graphicData>
        </a:graphic>
      </p:graphicFrame>
    </p:spTree>
    <p:extLst>
      <p:ext uri="{BB962C8B-B14F-4D97-AF65-F5344CB8AC3E}">
        <p14:creationId xmlns:p14="http://schemas.microsoft.com/office/powerpoint/2010/main" val="30284441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Tensions and </a:t>
            </a:r>
            <a:r>
              <a:rPr lang="en-US" dirty="0"/>
              <a:t>CHAT </a:t>
            </a:r>
            <a:r>
              <a:rPr lang="en-US" dirty="0" smtClean="0"/>
              <a:t>Elements</a:t>
            </a:r>
            <a:endParaRPr lang="en-CA" dirty="0"/>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i="1" dirty="0"/>
              <a:t>primary</a:t>
            </a:r>
            <a:r>
              <a:rPr lang="en-US" dirty="0"/>
              <a:t> involves tensions arising anywhere within any of the CHAT </a:t>
            </a:r>
            <a:r>
              <a:rPr lang="en-US" dirty="0" smtClean="0"/>
              <a:t>elements</a:t>
            </a:r>
          </a:p>
          <a:p>
            <a:pPr marL="285750" indent="-285750">
              <a:buFont typeface="Arial" panose="020B0604020202020204" pitchFamily="34" charset="0"/>
              <a:buChar char="•"/>
            </a:pPr>
            <a:r>
              <a:rPr lang="en-US" i="1" dirty="0" smtClean="0"/>
              <a:t>secondary</a:t>
            </a:r>
            <a:r>
              <a:rPr lang="en-US" dirty="0" smtClean="0"/>
              <a:t> </a:t>
            </a:r>
            <a:r>
              <a:rPr lang="en-US" dirty="0"/>
              <a:t>involves tensions arising between CHAT elements; </a:t>
            </a:r>
            <a:endParaRPr lang="en-US" dirty="0" smtClean="0"/>
          </a:p>
          <a:p>
            <a:pPr marL="285750" indent="-285750">
              <a:buFont typeface="Arial" panose="020B0604020202020204" pitchFamily="34" charset="0"/>
              <a:buChar char="•"/>
            </a:pPr>
            <a:r>
              <a:rPr lang="en-US" i="1" dirty="0" smtClean="0"/>
              <a:t>tertiary</a:t>
            </a:r>
            <a:r>
              <a:rPr lang="en-US" dirty="0" smtClean="0"/>
              <a:t> </a:t>
            </a:r>
            <a:r>
              <a:rPr lang="en-US" dirty="0"/>
              <a:t>involves tensions arising between an old and a new activity </a:t>
            </a:r>
            <a:r>
              <a:rPr lang="en-US" dirty="0" smtClean="0"/>
              <a:t>system</a:t>
            </a:r>
          </a:p>
          <a:p>
            <a:pPr marL="285750" indent="-285750">
              <a:buFont typeface="Arial" panose="020B0604020202020204" pitchFamily="34" charset="0"/>
              <a:buChar char="•"/>
            </a:pPr>
            <a:r>
              <a:rPr lang="en-US" i="1" dirty="0" smtClean="0"/>
              <a:t>quaternary </a:t>
            </a:r>
            <a:r>
              <a:rPr lang="en-US" dirty="0"/>
              <a:t>involves tensions arising between activity systems </a:t>
            </a:r>
            <a:endParaRPr lang="en-US" dirty="0" smtClean="0"/>
          </a:p>
          <a:p>
            <a:pPr marL="285750" indent="-285750">
              <a:buFont typeface="Arial" panose="020B0604020202020204" pitchFamily="34" charset="0"/>
              <a:buChar char="•"/>
            </a:pPr>
            <a:endParaRPr lang="en-US" dirty="0"/>
          </a:p>
          <a:p>
            <a:r>
              <a:rPr lang="en-US" dirty="0" smtClean="0"/>
              <a:t>(</a:t>
            </a:r>
            <a:r>
              <a:rPr lang="en-US" dirty="0" err="1"/>
              <a:t>Engeström</a:t>
            </a:r>
            <a:r>
              <a:rPr lang="en-US" dirty="0"/>
              <a:t>, 1987, p. 189). </a:t>
            </a:r>
            <a:endParaRPr lang="en-CA" dirty="0"/>
          </a:p>
        </p:txBody>
      </p:sp>
      <p:sp>
        <p:nvSpPr>
          <p:cNvPr id="4" name="Slide Number Placeholder 3"/>
          <p:cNvSpPr>
            <a:spLocks noGrp="1"/>
          </p:cNvSpPr>
          <p:nvPr>
            <p:ph type="sldNum" sz="quarter" idx="12"/>
          </p:nvPr>
        </p:nvSpPr>
        <p:spPr/>
        <p:txBody>
          <a:bodyPr/>
          <a:lstStyle/>
          <a:p>
            <a:fld id="{BA691707-747E-C946-9ECD-54E2551B1C59}" type="slidenum">
              <a:rPr lang="en-US" smtClean="0"/>
              <a:pPr/>
              <a:t>6</a:t>
            </a:fld>
            <a:endParaRPr lang="en-US"/>
          </a:p>
        </p:txBody>
      </p:sp>
    </p:spTree>
    <p:extLst>
      <p:ext uri="{BB962C8B-B14F-4D97-AF65-F5344CB8AC3E}">
        <p14:creationId xmlns:p14="http://schemas.microsoft.com/office/powerpoint/2010/main" val="3595465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sz="3600" b="1" dirty="0" smtClean="0"/>
              <a:t>CHAT and Tensions</a:t>
            </a:r>
          </a:p>
          <a:p>
            <a:r>
              <a:rPr lang="en-US" sz="1400" i="1" dirty="0" smtClean="0"/>
              <a:t>Object(</a:t>
            </a:r>
            <a:r>
              <a:rPr lang="en-US" sz="1400" i="1" dirty="0" err="1" smtClean="0"/>
              <a:t>ive</a:t>
            </a:r>
            <a:r>
              <a:rPr lang="en-US" sz="1400" i="1" dirty="0" smtClean="0"/>
              <a:t>)s</a:t>
            </a:r>
            <a:r>
              <a:rPr lang="en-US" sz="1400" dirty="0" smtClean="0"/>
              <a:t> </a:t>
            </a:r>
            <a:r>
              <a:rPr lang="en-US" sz="1400" dirty="0"/>
              <a:t>tension arose between the certain purpose of formal learning contrasted with potential choices in informal. </a:t>
            </a:r>
            <a:endParaRPr lang="en-US" sz="1400" dirty="0" smtClean="0"/>
          </a:p>
          <a:p>
            <a:r>
              <a:rPr lang="en-US" sz="1400" i="1" dirty="0" smtClean="0"/>
              <a:t>Mediating </a:t>
            </a:r>
            <a:r>
              <a:rPr lang="en-US" sz="1400" i="1" dirty="0"/>
              <a:t>artifacts</a:t>
            </a:r>
            <a:r>
              <a:rPr lang="en-US" sz="1400" dirty="0"/>
              <a:t> were identified as those most often associated with formal learning, typically an LMS, while for informal learning social media (YouTube, Twitter, and so on) were identified</a:t>
            </a:r>
            <a:r>
              <a:rPr lang="en-US" sz="1400" dirty="0" smtClean="0"/>
              <a:t>. </a:t>
            </a:r>
          </a:p>
          <a:p>
            <a:r>
              <a:rPr lang="en-US" sz="1400" i="1" dirty="0" smtClean="0"/>
              <a:t>Community</a:t>
            </a:r>
            <a:r>
              <a:rPr lang="en-US" sz="1400" dirty="0" smtClean="0"/>
              <a:t> </a:t>
            </a:r>
            <a:r>
              <a:rPr lang="en-US" sz="1400" dirty="0"/>
              <a:t>formal learning involved teachers and instructors, while informal learning had a community of peers and life-long learners. </a:t>
            </a:r>
            <a:r>
              <a:rPr lang="en-US" sz="1400" i="1" dirty="0" smtClean="0"/>
              <a:t>D</a:t>
            </a:r>
          </a:p>
          <a:p>
            <a:r>
              <a:rPr lang="en-US" sz="1400" i="1" dirty="0"/>
              <a:t>D</a:t>
            </a:r>
            <a:r>
              <a:rPr lang="en-US" sz="1400" i="1" dirty="0" smtClean="0"/>
              <a:t>ivision </a:t>
            </a:r>
            <a:r>
              <a:rPr lang="en-US" sz="1400" i="1" dirty="0"/>
              <a:t>of </a:t>
            </a:r>
            <a:r>
              <a:rPr lang="en-US" sz="1400" i="1" dirty="0" err="1"/>
              <a:t>labour</a:t>
            </a:r>
            <a:r>
              <a:rPr lang="en-US" sz="1400" dirty="0"/>
              <a:t> involved the teachers and instructors planning and facilitating formal learning, in contrast to non-facilitated self-directed informal learning. </a:t>
            </a:r>
            <a:endParaRPr lang="en-US" sz="1400" dirty="0" smtClean="0"/>
          </a:p>
          <a:p>
            <a:endParaRPr lang="en-US" sz="1400" dirty="0"/>
          </a:p>
          <a:p>
            <a:r>
              <a:rPr lang="en-US" sz="1400" dirty="0" smtClean="0"/>
              <a:t>Comparison </a:t>
            </a:r>
            <a:r>
              <a:rPr lang="en-US" sz="1400" dirty="0"/>
              <a:t>of CHAT elements across the two activity systems </a:t>
            </a:r>
            <a:r>
              <a:rPr lang="en-US" sz="1400" dirty="0" smtClean="0"/>
              <a:t>pointed </a:t>
            </a:r>
            <a:r>
              <a:rPr lang="en-US" sz="1400" dirty="0"/>
              <a:t>to </a:t>
            </a:r>
            <a:r>
              <a:rPr lang="en-US" sz="1400" dirty="0" err="1"/>
              <a:t>quatenary</a:t>
            </a:r>
            <a:r>
              <a:rPr lang="en-US" sz="1400" dirty="0"/>
              <a:t> tensions. These tensions in turn may indicate the potential for contradictions “historically accumulating structural tensions within and between activity systems” (</a:t>
            </a:r>
            <a:r>
              <a:rPr lang="en-US" sz="1400" dirty="0" err="1"/>
              <a:t>Engeström</a:t>
            </a:r>
            <a:r>
              <a:rPr lang="en-US" sz="1400" dirty="0"/>
              <a:t>, 2001, p. 137), or boundary crossings.  </a:t>
            </a:r>
            <a:endParaRPr lang="en-CA" sz="1400" dirty="0"/>
          </a:p>
          <a:p>
            <a:endParaRPr lang="en-CA" dirty="0"/>
          </a:p>
        </p:txBody>
      </p:sp>
      <p:sp>
        <p:nvSpPr>
          <p:cNvPr id="3" name="Slide Number Placeholder 2"/>
          <p:cNvSpPr>
            <a:spLocks noGrp="1"/>
          </p:cNvSpPr>
          <p:nvPr>
            <p:ph type="sldNum" sz="quarter" idx="19"/>
          </p:nvPr>
        </p:nvSpPr>
        <p:spPr/>
        <p:txBody>
          <a:bodyPr/>
          <a:lstStyle/>
          <a:p>
            <a:fld id="{DEF3F5F5-7776-394F-A41F-3BAFC9CC9F8E}" type="slidenum">
              <a:rPr lang="en-US" smtClean="0"/>
              <a:pPr/>
              <a:t>7</a:t>
            </a:fld>
            <a:endParaRPr lang="en-US" dirty="0"/>
          </a:p>
        </p:txBody>
      </p:sp>
      <p:sp>
        <p:nvSpPr>
          <p:cNvPr id="5" name="Text Placeholder 4"/>
          <p:cNvSpPr>
            <a:spLocks noGrp="1"/>
          </p:cNvSpPr>
          <p:nvPr>
            <p:ph type="body" sz="quarter" idx="14"/>
          </p:nvPr>
        </p:nvSpPr>
        <p:spPr/>
        <p:txBody>
          <a:bodyPr/>
          <a:lstStyle/>
          <a:p>
            <a:r>
              <a:rPr lang="en-US" dirty="0" smtClean="0"/>
              <a:t> </a:t>
            </a:r>
            <a:endParaRPr lang="en-US" dirty="0"/>
          </a:p>
        </p:txBody>
      </p:sp>
    </p:spTree>
    <p:extLst>
      <p:ext uri="{BB962C8B-B14F-4D97-AF65-F5344CB8AC3E}">
        <p14:creationId xmlns:p14="http://schemas.microsoft.com/office/powerpoint/2010/main" val="2192067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9"/>
          </p:nvPr>
        </p:nvSpPr>
        <p:spPr/>
        <p:txBody>
          <a:bodyPr/>
          <a:lstStyle/>
          <a:p>
            <a:fld id="{DEF3F5F5-7776-394F-A41F-3BAFC9CC9F8E}" type="slidenum">
              <a:rPr lang="en-US" smtClean="0"/>
              <a:pPr/>
              <a:t>8</a:t>
            </a:fld>
            <a:endParaRPr lang="en-US" dirty="0"/>
          </a:p>
        </p:txBody>
      </p:sp>
      <p:sp>
        <p:nvSpPr>
          <p:cNvPr id="4" name="Text Placeholder 3"/>
          <p:cNvSpPr>
            <a:spLocks noGrp="1"/>
          </p:cNvSpPr>
          <p:nvPr>
            <p:ph type="body" sz="quarter" idx="14"/>
          </p:nvPr>
        </p:nvSpPr>
        <p:spPr/>
        <p:txBody>
          <a:bodyPr/>
          <a:lstStyle/>
          <a:p>
            <a:r>
              <a:rPr lang="en-CA" b="1" dirty="0" smtClean="0"/>
              <a:t>FINDINGS:</a:t>
            </a:r>
          </a:p>
          <a:p>
            <a:r>
              <a:rPr lang="en-CA" dirty="0" smtClean="0"/>
              <a:t>Clarity on “Formal Learning”</a:t>
            </a:r>
            <a:endParaRPr lang="en-CA"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468775" y="457504"/>
            <a:ext cx="6289544" cy="5328999"/>
          </a:xfrm>
          <a:prstGeom prst="rect">
            <a:avLst/>
          </a:prstGeom>
        </p:spPr>
      </p:pic>
    </p:spTree>
    <p:extLst>
      <p:ext uri="{BB962C8B-B14F-4D97-AF65-F5344CB8AC3E}">
        <p14:creationId xmlns:p14="http://schemas.microsoft.com/office/powerpoint/2010/main" val="1605671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6457" y="209007"/>
            <a:ext cx="6502399" cy="793750"/>
          </a:xfrm>
        </p:spPr>
        <p:txBody>
          <a:bodyPr>
            <a:noAutofit/>
          </a:bodyPr>
          <a:lstStyle/>
          <a:p>
            <a:r>
              <a:rPr lang="en-CA" sz="3600" dirty="0" smtClean="0"/>
              <a:t>Findings: Ambiguity about “Informal Learning”</a:t>
            </a:r>
            <a:endParaRPr lang="en-CA" sz="3600" dirty="0"/>
          </a:p>
        </p:txBody>
      </p:sp>
      <p:graphicFrame>
        <p:nvGraphicFramePr>
          <p:cNvPr id="5" name="Content Placeholder 4"/>
          <p:cNvGraphicFramePr>
            <a:graphicFrameLocks noGrp="1"/>
          </p:cNvGraphicFramePr>
          <p:nvPr>
            <p:ph idx="1"/>
            <p:extLst/>
          </p:nvPr>
        </p:nvGraphicFramePr>
        <p:xfrm>
          <a:off x="744536" y="1132796"/>
          <a:ext cx="7845424" cy="4400106"/>
        </p:xfrm>
        <a:graphic>
          <a:graphicData uri="http://schemas.openxmlformats.org/drawingml/2006/table">
            <a:tbl>
              <a:tblPr firstRow="1" firstCol="1" bandRow="1">
                <a:tableStyleId>{21E4AEA4-8DFA-4A89-87EB-49C32662AFE0}</a:tableStyleId>
              </a:tblPr>
              <a:tblGrid>
                <a:gridCol w="1402316"/>
                <a:gridCol w="2520396"/>
                <a:gridCol w="1422400"/>
                <a:gridCol w="2500312"/>
              </a:tblGrid>
              <a:tr h="370840">
                <a:tc>
                  <a:txBody>
                    <a:bodyPr/>
                    <a:lstStyle/>
                    <a:p>
                      <a:r>
                        <a:rPr lang="en-CA" dirty="0" smtClean="0"/>
                        <a:t>Participant</a:t>
                      </a:r>
                      <a:endParaRPr lang="en-CA" dirty="0" smtClean="0">
                        <a:solidFill>
                          <a:schemeClr val="bg1"/>
                        </a:solidFill>
                      </a:endParaRPr>
                    </a:p>
                  </a:txBody>
                  <a:tcPr/>
                </a:tc>
                <a:tc>
                  <a:txBody>
                    <a:bodyPr/>
                    <a:lstStyle/>
                    <a:p>
                      <a:r>
                        <a:rPr lang="en-CA" dirty="0" smtClean="0"/>
                        <a:t>Definition</a:t>
                      </a:r>
                      <a:endParaRPr lang="en-CA" dirty="0">
                        <a:solidFill>
                          <a:schemeClr val="bg1"/>
                        </a:solidFill>
                      </a:endParaRPr>
                    </a:p>
                  </a:txBody>
                  <a:tcPr/>
                </a:tc>
                <a:tc>
                  <a:txBody>
                    <a:bodyPr/>
                    <a:lstStyle/>
                    <a:p>
                      <a:r>
                        <a:rPr lang="en-CA" dirty="0" smtClean="0"/>
                        <a:t>Literature </a:t>
                      </a:r>
                      <a:endParaRPr lang="en-CA" dirty="0" smtClean="0">
                        <a:solidFill>
                          <a:schemeClr val="bg2"/>
                        </a:solidFill>
                      </a:endParaRPr>
                    </a:p>
                  </a:txBody>
                  <a:tcPr>
                    <a:solidFill>
                      <a:schemeClr val="accent2">
                        <a:lumMod val="75000"/>
                      </a:schemeClr>
                    </a:solidFill>
                  </a:tcPr>
                </a:tc>
                <a:tc>
                  <a:txBody>
                    <a:bodyPr/>
                    <a:lstStyle/>
                    <a:p>
                      <a:r>
                        <a:rPr lang="en-CA" dirty="0" smtClean="0"/>
                        <a:t>Definition</a:t>
                      </a:r>
                      <a:r>
                        <a:rPr lang="en-CA" baseline="0" dirty="0" smtClean="0"/>
                        <a:t> </a:t>
                      </a:r>
                      <a:endParaRPr lang="en-CA" dirty="0">
                        <a:solidFill>
                          <a:schemeClr val="bg2"/>
                        </a:solidFill>
                      </a:endParaRPr>
                    </a:p>
                  </a:txBody>
                  <a:tcPr>
                    <a:solidFill>
                      <a:schemeClr val="accent2">
                        <a:lumMod val="75000"/>
                      </a:schemeClr>
                    </a:solidFill>
                  </a:tcPr>
                </a:tc>
              </a:tr>
              <a:tr h="370840">
                <a:tc>
                  <a:txBody>
                    <a:bodyPr/>
                    <a:lstStyle/>
                    <a:p>
                      <a:r>
                        <a:rPr lang="en-CA" dirty="0" smtClean="0"/>
                        <a:t>ID7</a:t>
                      </a:r>
                      <a:endParaRPr lang="en-CA" dirty="0"/>
                    </a:p>
                  </a:txBody>
                  <a:tcPr/>
                </a:tc>
                <a:tc>
                  <a:txBody>
                    <a:bodyPr/>
                    <a:lstStyle/>
                    <a:p>
                      <a:r>
                        <a:rPr lang="en-US" dirty="0" smtClean="0"/>
                        <a:t>“not.. Facilitated” </a:t>
                      </a:r>
                      <a:endParaRPr lang="en-CA" dirty="0"/>
                    </a:p>
                  </a:txBody>
                  <a:tcPr/>
                </a:tc>
                <a:tc rowSpan="3">
                  <a:txBody>
                    <a:bodyPr/>
                    <a:lstStyle/>
                    <a:p>
                      <a:r>
                        <a:rPr lang="en-CA" dirty="0" err="1" smtClean="0">
                          <a:solidFill>
                            <a:schemeClr val="bg1"/>
                          </a:solidFill>
                        </a:rPr>
                        <a:t>Tusting</a:t>
                      </a:r>
                      <a:r>
                        <a:rPr lang="en-CA" dirty="0" smtClean="0">
                          <a:solidFill>
                            <a:schemeClr val="bg1"/>
                          </a:solidFill>
                        </a:rPr>
                        <a:t> (2003)</a:t>
                      </a:r>
                      <a:endParaRPr lang="en-CA" dirty="0">
                        <a:solidFill>
                          <a:schemeClr val="bg1"/>
                        </a:solidFill>
                      </a:endParaRPr>
                    </a:p>
                  </a:txBody>
                  <a:tcPr>
                    <a:solidFill>
                      <a:schemeClr val="accent2">
                        <a:lumMod val="75000"/>
                      </a:schemeClr>
                    </a:solidFill>
                  </a:tcPr>
                </a:tc>
                <a:tc>
                  <a:txBody>
                    <a:bodyPr/>
                    <a:lstStyle/>
                    <a:p>
                      <a:r>
                        <a:rPr lang="en-US" dirty="0" smtClean="0"/>
                        <a:t>“unplanned” (p. 8) </a:t>
                      </a:r>
                      <a:endParaRPr lang="en-CA" dirty="0"/>
                    </a:p>
                  </a:txBody>
                  <a:tcPr/>
                </a:tc>
              </a:tr>
              <a:tr h="370840">
                <a:tc rowSpan="2">
                  <a:txBody>
                    <a:bodyPr/>
                    <a:lstStyle/>
                    <a:p>
                      <a:r>
                        <a:rPr lang="en-CA" dirty="0" smtClean="0"/>
                        <a:t>ID6</a:t>
                      </a:r>
                      <a:endParaRPr lang="en-CA" dirty="0"/>
                    </a:p>
                  </a:txBody>
                  <a:tcPr/>
                </a:tc>
                <a:tc>
                  <a:txBody>
                    <a:bodyPr/>
                    <a:lstStyle/>
                    <a:p>
                      <a:r>
                        <a:rPr lang="en-US" dirty="0" smtClean="0"/>
                        <a:t>“not an intended learning outcome or product”</a:t>
                      </a:r>
                      <a:endParaRPr lang="en-CA" dirty="0"/>
                    </a:p>
                  </a:txBody>
                  <a:tcPr/>
                </a:tc>
                <a:tc vMerge="1">
                  <a:txBody>
                    <a:bodyPr/>
                    <a:lstStyle/>
                    <a:p>
                      <a:endParaRPr lang="en-CA" dirty="0"/>
                    </a:p>
                  </a:txBody>
                  <a:tcP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“often implicitly taken to mean simply the opposite of</a:t>
                      </a:r>
                      <a:r>
                        <a:rPr lang="en-US" baseline="0" dirty="0" smtClean="0"/>
                        <a:t> </a:t>
                      </a:r>
                      <a:r>
                        <a:rPr lang="en-US" dirty="0" smtClean="0"/>
                        <a:t>formal learning” (p. 6)</a:t>
                      </a:r>
                    </a:p>
                  </a:txBody>
                  <a:tcPr/>
                </a:tc>
              </a:tr>
              <a:tr h="370840">
                <a:tc vMerge="1">
                  <a:txBody>
                    <a:bodyPr/>
                    <a:lstStyle/>
                    <a:p>
                      <a:endParaRPr lang="en-CA" dirty="0"/>
                    </a:p>
                  </a:txBody>
                  <a:tcPr/>
                </a:tc>
                <a:tc>
                  <a:txBody>
                    <a:bodyPr/>
                    <a:lstStyle/>
                    <a:p>
                      <a:r>
                        <a:rPr lang="en-US" dirty="0" smtClean="0"/>
                        <a:t>“not packaged” </a:t>
                      </a:r>
                      <a:endParaRPr lang="en-CA" dirty="0"/>
                    </a:p>
                  </a:txBody>
                  <a:tcPr/>
                </a:tc>
                <a:tc vMerge="1">
                  <a:txBody>
                    <a:bodyPr/>
                    <a:lstStyle/>
                    <a:p>
                      <a:endParaRPr lang="en-CA" dirty="0"/>
                    </a:p>
                  </a:txBody>
                  <a:tcPr/>
                </a:tc>
                <a:tc>
                  <a:txBody>
                    <a:bodyPr/>
                    <a:lstStyle/>
                    <a:p>
                      <a:r>
                        <a:rPr lang="en-US" dirty="0" smtClean="0"/>
                        <a:t>“unpremeditated” (p. 5)</a:t>
                      </a:r>
                      <a:endParaRPr lang="en-CA" dirty="0"/>
                    </a:p>
                  </a:txBody>
                  <a:tcPr/>
                </a:tc>
              </a:tr>
              <a:tr h="370840">
                <a:tc>
                  <a:txBody>
                    <a:bodyPr/>
                    <a:lstStyle/>
                    <a:p>
                      <a:r>
                        <a:rPr lang="en-CA" dirty="0" smtClean="0"/>
                        <a:t>ID5</a:t>
                      </a:r>
                      <a:endParaRPr lang="en-CA" dirty="0"/>
                    </a:p>
                  </a:txBody>
                  <a:tcPr/>
                </a:tc>
                <a:tc>
                  <a:txBody>
                    <a:bodyPr/>
                    <a:lstStyle/>
                    <a:p>
                      <a:r>
                        <a:rPr lang="en-US" dirty="0" smtClean="0"/>
                        <a:t>“very unstructured” </a:t>
                      </a:r>
                      <a:endParaRPr lang="en-CA" dirty="0"/>
                    </a:p>
                  </a:txBody>
                  <a:tcPr/>
                </a:tc>
                <a:tc>
                  <a:txBody>
                    <a:bodyPr/>
                    <a:lstStyle/>
                    <a:p>
                      <a:r>
                        <a:rPr lang="en-US" dirty="0" smtClean="0">
                          <a:solidFill>
                            <a:schemeClr val="bg1"/>
                          </a:solidFill>
                        </a:rPr>
                        <a:t>Crowley, et al.</a:t>
                      </a:r>
                      <a:r>
                        <a:rPr lang="en-US" baseline="0" dirty="0" smtClean="0">
                          <a:solidFill>
                            <a:schemeClr val="bg1"/>
                          </a:solidFill>
                        </a:rPr>
                        <a:t> (</a:t>
                      </a:r>
                      <a:r>
                        <a:rPr lang="en-US" dirty="0" smtClean="0">
                          <a:solidFill>
                            <a:schemeClr val="bg1"/>
                          </a:solidFill>
                        </a:rPr>
                        <a:t>2014)</a:t>
                      </a:r>
                      <a:endParaRPr lang="en-CA" dirty="0">
                        <a:solidFill>
                          <a:schemeClr val="bg1"/>
                        </a:solidFill>
                      </a:endParaRPr>
                    </a:p>
                  </a:txBody>
                  <a:tcPr>
                    <a:solidFill>
                      <a:schemeClr val="accent2">
                        <a:lumMod val="75000"/>
                      </a:schemeClr>
                    </a:solidFill>
                  </a:tcPr>
                </a:tc>
                <a:tc>
                  <a:txBody>
                    <a:bodyPr/>
                    <a:lstStyle/>
                    <a:p>
                      <a:r>
                        <a:rPr lang="en-US" dirty="0" smtClean="0"/>
                        <a:t>“non-standardized” </a:t>
                      </a:r>
                    </a:p>
                    <a:p>
                      <a:r>
                        <a:rPr lang="en-US" dirty="0" smtClean="0"/>
                        <a:t>(p. 466) </a:t>
                      </a:r>
                      <a:endParaRPr lang="en-CA" dirty="0"/>
                    </a:p>
                  </a:txBody>
                  <a:tcPr/>
                </a:tc>
              </a:tr>
              <a:tr h="370840">
                <a:tc>
                  <a:txBody>
                    <a:bodyPr/>
                    <a:lstStyle/>
                    <a:p>
                      <a:r>
                        <a:rPr lang="en-CA" dirty="0" smtClean="0"/>
                        <a:t>ID4</a:t>
                      </a:r>
                      <a:endParaRPr lang="en-CA" dirty="0"/>
                    </a:p>
                  </a:txBody>
                  <a:tcPr/>
                </a:tc>
                <a:tc>
                  <a:txBody>
                    <a:bodyPr/>
                    <a:lstStyle/>
                    <a:p>
                      <a:r>
                        <a:rPr lang="en-US" dirty="0" smtClean="0"/>
                        <a:t>“no limitation”</a:t>
                      </a:r>
                      <a:endParaRPr lang="en-CA" dirty="0"/>
                    </a:p>
                  </a:txBody>
                  <a:tcPr/>
                </a:tc>
                <a:tc>
                  <a:txBody>
                    <a:bodyPr/>
                    <a:lstStyle/>
                    <a:p>
                      <a:r>
                        <a:rPr lang="en-US" dirty="0" err="1" smtClean="0">
                          <a:solidFill>
                            <a:schemeClr val="bg1"/>
                          </a:solidFill>
                        </a:rPr>
                        <a:t>Schwier</a:t>
                      </a:r>
                      <a:r>
                        <a:rPr lang="en-US" dirty="0" smtClean="0">
                          <a:solidFill>
                            <a:schemeClr val="bg1"/>
                          </a:solidFill>
                        </a:rPr>
                        <a:t> &amp; Seaton (2013)</a:t>
                      </a:r>
                      <a:endParaRPr lang="en-CA" dirty="0">
                        <a:solidFill>
                          <a:schemeClr val="bg1"/>
                        </a:solidFill>
                      </a:endParaRPr>
                    </a:p>
                  </a:txBody>
                  <a:tcPr>
                    <a:solidFill>
                      <a:schemeClr val="accent2">
                        <a:lumMod val="75000"/>
                      </a:schemeClr>
                    </a:solidFill>
                  </a:tcP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“independent” (p. 2) </a:t>
                      </a:r>
                    </a:p>
                    <a:p>
                      <a:endParaRPr lang="en-CA" dirty="0"/>
                    </a:p>
                  </a:txBody>
                  <a:tcPr/>
                </a:tc>
              </a:tr>
              <a:tr h="370840">
                <a:tc>
                  <a:txBody>
                    <a:bodyPr/>
                    <a:lstStyle/>
                    <a:p>
                      <a:r>
                        <a:rPr lang="en-CA" dirty="0" smtClean="0"/>
                        <a:t>ID3</a:t>
                      </a:r>
                      <a:endParaRPr lang="en-CA" dirty="0"/>
                    </a:p>
                  </a:txBody>
                  <a:tcPr/>
                </a:tc>
                <a:tc>
                  <a:txBody>
                    <a:bodyPr/>
                    <a:lstStyle/>
                    <a:p>
                      <a:r>
                        <a:rPr lang="en-US" dirty="0" smtClean="0"/>
                        <a:t>“aren’t instructions”</a:t>
                      </a:r>
                      <a:endParaRPr lang="en-CA" dirty="0"/>
                    </a:p>
                  </a:txBody>
                  <a:tcPr/>
                </a:tc>
                <a:tc>
                  <a:txBody>
                    <a:bodyPr/>
                    <a:lstStyle/>
                    <a:p>
                      <a:r>
                        <a:rPr lang="en-US" dirty="0" smtClean="0">
                          <a:solidFill>
                            <a:schemeClr val="bg1"/>
                          </a:solidFill>
                        </a:rPr>
                        <a:t>Wright et al. (2013)</a:t>
                      </a:r>
                      <a:endParaRPr lang="en-CA" dirty="0">
                        <a:solidFill>
                          <a:schemeClr val="bg1"/>
                        </a:solidFill>
                      </a:endParaRPr>
                    </a:p>
                  </a:txBody>
                  <a:tcPr>
                    <a:solidFill>
                      <a:schemeClr val="accent2">
                        <a:lumMod val="75000"/>
                      </a:schemeClr>
                    </a:solidFill>
                  </a:tcPr>
                </a:tc>
                <a:tc>
                  <a:txBody>
                    <a:bodyPr/>
                    <a:lstStyle/>
                    <a:p>
                      <a:r>
                        <a:rPr lang="en-US" dirty="0" smtClean="0"/>
                        <a:t>“incidental” (p.54)</a:t>
                      </a:r>
                      <a:endParaRPr lang="en-CA" dirty="0"/>
                    </a:p>
                  </a:txBody>
                  <a:tcPr/>
                </a:tc>
              </a:tr>
            </a:tbl>
          </a:graphicData>
        </a:graphic>
      </p:graphicFrame>
    </p:spTree>
    <p:extLst>
      <p:ext uri="{BB962C8B-B14F-4D97-AF65-F5344CB8AC3E}">
        <p14:creationId xmlns:p14="http://schemas.microsoft.com/office/powerpoint/2010/main" val="3705556599"/>
      </p:ext>
    </p:extLst>
  </p:cSld>
  <p:clrMapOvr>
    <a:masterClrMapping/>
  </p:clrMapOvr>
  <mc:AlternateContent xmlns:mc="http://schemas.openxmlformats.org/markup-compatibility/2006" xmlns:p14="http://schemas.microsoft.com/office/powerpoint/2010/main">
    <mc:Choice Requires="p14">
      <p:transition spd="slow" p14:dur="6500" advTm="95621"/>
    </mc:Choice>
    <mc:Fallback xmlns="">
      <p:transition spd="slow" advTm="95621"/>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Algonquin College Colours">
      <a:dk1>
        <a:srgbClr val="423F3F"/>
      </a:dk1>
      <a:lt1>
        <a:sysClr val="window" lastClr="FFFFFF"/>
      </a:lt1>
      <a:dk2>
        <a:srgbClr val="00673E"/>
      </a:dk2>
      <a:lt2>
        <a:srgbClr val="FFFFFF"/>
      </a:lt2>
      <a:accent1>
        <a:srgbClr val="00673E"/>
      </a:accent1>
      <a:accent2>
        <a:srgbClr val="599A83"/>
      </a:accent2>
      <a:accent3>
        <a:srgbClr val="A6C8BC"/>
      </a:accent3>
      <a:accent4>
        <a:srgbClr val="408A70"/>
      </a:accent4>
      <a:accent5>
        <a:srgbClr val="423F3F"/>
      </a:accent5>
      <a:accent6>
        <a:srgbClr val="B4B2B5"/>
      </a:accent6>
      <a:hlink>
        <a:srgbClr val="43B02A"/>
      </a:hlink>
      <a:folHlink>
        <a:srgbClr val="7AC14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2144</TotalTime>
  <Words>1094</Words>
  <Application>Microsoft Macintosh PowerPoint</Application>
  <PresentationFormat>On-screen Show (4:3)</PresentationFormat>
  <Paragraphs>113</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Office Theme</vt:lpstr>
      <vt:lpstr>MOOC Activity and Design  Dr. Kathlyn Bradshaw</vt:lpstr>
      <vt:lpstr>The Frankenstein Bicentennial Project – Arizona State University</vt:lpstr>
      <vt:lpstr>The Research Setting </vt:lpstr>
      <vt:lpstr>Research Question, Methods, and Methodology </vt:lpstr>
      <vt:lpstr>Theoretical Framework </vt:lpstr>
      <vt:lpstr>Tensions and CHAT Elements</vt:lpstr>
      <vt:lpstr>PowerPoint Presentation</vt:lpstr>
      <vt:lpstr>PowerPoint Presentation</vt:lpstr>
      <vt:lpstr>Findings: Ambiguity about “Informal Learning”</vt:lpstr>
      <vt:lpstr>PowerPoint Presentation</vt:lpstr>
      <vt:lpstr>PowerPoint Presentation</vt:lpstr>
    </vt:vector>
  </TitlesOfParts>
  <Company>Salt</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Daniela Chavez Ackermann</dc:creator>
  <cp:lastModifiedBy>Dan Wilton</cp:lastModifiedBy>
  <cp:revision>207</cp:revision>
  <dcterms:created xsi:type="dcterms:W3CDTF">2016-12-21T16:02:28Z</dcterms:created>
  <dcterms:modified xsi:type="dcterms:W3CDTF">2017-11-01T15:46:22Z</dcterms:modified>
</cp:coreProperties>
</file>