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2.jpeg" ContentType="image/jpeg"/>
  <Override PartName="/ppt/notesSlides/notesSlide6.xml" ContentType="application/vnd.openxmlformats-officedocument.presentationml.notesSlide+xml"/>
  <Override PartName="/ppt/media/image3.jpeg" ContentType="image/jpeg"/>
  <Override PartName="/ppt/notesSlides/notesSlide7.xml" ContentType="application/vnd.openxmlformats-officedocument.presentationml.notesSlide+xml"/>
  <Override PartName="/ppt/media/image4.jpeg" ContentType="image/jpeg"/>
  <Override PartName="/ppt/notesSlides/notesSlide8.xml" ContentType="application/vnd.openxmlformats-officedocument.presentationml.notesSlide+xml"/>
  <Override PartName="/ppt/media/image5.jpeg" ContentType="image/jpeg"/>
  <Override PartName="/ppt/media/image6.jpe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A1E8D9"/>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A1E8D9"/>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A1E8D9"/>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A1E8D9"/>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A1E8D9"/>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A1E8D9"/>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A1E8D9"/>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A1E8D9"/>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A1E8D9"/>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A1E8D9"/>
        </a:fontRef>
        <a:srgbClr val="A1E8D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3CA"/>
          </a:solidFill>
        </a:fill>
      </a:tcStyle>
    </a:wholeTbl>
    <a:band2H>
      <a:tcTxStyle b="def" i="def"/>
      <a:tcStyle>
        <a:tcBdr/>
        <a:fill>
          <a:solidFill>
            <a:srgbClr val="FCEA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A1E8D9"/>
        </a:fontRef>
        <a:srgbClr val="A1E8D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5E2"/>
          </a:solidFill>
        </a:fill>
      </a:tcStyle>
    </a:wholeTbl>
    <a:band2H>
      <a:tcTxStyle b="def" i="def"/>
      <a:tcStyle>
        <a:tcBdr/>
        <a:fill>
          <a:solidFill>
            <a:srgbClr val="E8F2F1"/>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A1E8D9"/>
        </a:fontRef>
        <a:srgbClr val="A1E8D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b="def" i="def"/>
      <a:tcStyle>
        <a:tcBdr/>
        <a:fill>
          <a:solidFill>
            <a:srgbClr val="FCFF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A1E8D9"/>
        </a:fontRef>
        <a:srgbClr val="A1E8D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0FBF8"/>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A1E8D9"/>
        </a:fontRef>
        <a:srgbClr val="A1E8D9"/>
      </a:tcTxStyle>
      <a:tcStyle>
        <a:tcBdr>
          <a:left>
            <a:ln w="12700" cap="flat">
              <a:noFill/>
              <a:miter lim="400000"/>
            </a:ln>
          </a:left>
          <a:right>
            <a:ln w="12700" cap="flat">
              <a:noFill/>
              <a:miter lim="400000"/>
            </a:ln>
          </a:right>
          <a:top>
            <a:ln w="50800" cap="flat">
              <a:solidFill>
                <a:srgbClr val="A1E8D9"/>
              </a:solidFill>
              <a:prstDash val="solid"/>
              <a:round/>
            </a:ln>
          </a:top>
          <a:bottom>
            <a:ln w="25400" cap="flat">
              <a:solidFill>
                <a:srgbClr val="A1E8D9"/>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A1E8D9"/>
              </a:solidFill>
              <a:prstDash val="solid"/>
              <a:round/>
            </a:ln>
          </a:top>
          <a:bottom>
            <a:ln w="25400" cap="flat">
              <a:solidFill>
                <a:srgbClr val="A1E8D9"/>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A1E8D9"/>
        </a:fontRef>
        <a:srgbClr val="A1E8D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FF6F1"/>
          </a:solidFill>
        </a:fill>
      </a:tcStyle>
    </a:wholeTbl>
    <a:band2H>
      <a:tcTxStyle b="def" i="def"/>
      <a:tcStyle>
        <a:tcBdr/>
        <a:fill>
          <a:solidFill>
            <a:srgbClr val="F0FBF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A1E8D9"/>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A1E8D9"/>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A1E8D9"/>
          </a:solidFill>
        </a:fill>
      </a:tcStyle>
    </a:firstRow>
  </a:tblStyle>
  <a:tblStyle styleId="{2708684C-4D16-4618-839F-0558EEFCDFE6}" styleName="">
    <a:tblBg/>
    <a:wholeTbl>
      <a:tcTxStyle b="off" i="off">
        <a:fontRef idx="minor">
          <a:srgbClr val="A1E8D9"/>
        </a:fontRef>
        <a:srgbClr val="A1E8D9"/>
      </a:tcTxStyle>
      <a:tcStyle>
        <a:tcBdr>
          <a:left>
            <a:ln w="12700" cap="flat">
              <a:solidFill>
                <a:srgbClr val="A1E8D9"/>
              </a:solidFill>
              <a:prstDash val="solid"/>
              <a:round/>
            </a:ln>
          </a:left>
          <a:right>
            <a:ln w="12700" cap="flat">
              <a:solidFill>
                <a:srgbClr val="A1E8D9"/>
              </a:solidFill>
              <a:prstDash val="solid"/>
              <a:round/>
            </a:ln>
          </a:right>
          <a:top>
            <a:ln w="12700" cap="flat">
              <a:solidFill>
                <a:srgbClr val="A1E8D9"/>
              </a:solidFill>
              <a:prstDash val="solid"/>
              <a:round/>
            </a:ln>
          </a:top>
          <a:bottom>
            <a:ln w="12700" cap="flat">
              <a:solidFill>
                <a:srgbClr val="A1E8D9"/>
              </a:solidFill>
              <a:prstDash val="solid"/>
              <a:round/>
            </a:ln>
          </a:bottom>
          <a:insideH>
            <a:ln w="12700" cap="flat">
              <a:solidFill>
                <a:srgbClr val="A1E8D9"/>
              </a:solidFill>
              <a:prstDash val="solid"/>
              <a:round/>
            </a:ln>
          </a:insideH>
          <a:insideV>
            <a:ln w="12700" cap="flat">
              <a:solidFill>
                <a:srgbClr val="A1E8D9"/>
              </a:solidFill>
              <a:prstDash val="solid"/>
              <a:round/>
            </a:ln>
          </a:insideV>
        </a:tcBdr>
        <a:fill>
          <a:solidFill>
            <a:srgbClr val="A1E8D9">
              <a:alpha val="20000"/>
            </a:srgbClr>
          </a:solidFill>
        </a:fill>
      </a:tcStyle>
    </a:wholeTbl>
    <a:band2H>
      <a:tcTxStyle b="def" i="def"/>
      <a:tcStyle>
        <a:tcBdr/>
        <a:fill>
          <a:solidFill>
            <a:srgbClr val="FFFFFF"/>
          </a:solidFill>
        </a:fill>
      </a:tcStyle>
    </a:band2H>
    <a:firstCol>
      <a:tcTxStyle b="on" i="off">
        <a:fontRef idx="minor">
          <a:srgbClr val="A1E8D9"/>
        </a:fontRef>
        <a:srgbClr val="A1E8D9"/>
      </a:tcTxStyle>
      <a:tcStyle>
        <a:tcBdr>
          <a:left>
            <a:ln w="12700" cap="flat">
              <a:solidFill>
                <a:srgbClr val="A1E8D9"/>
              </a:solidFill>
              <a:prstDash val="solid"/>
              <a:round/>
            </a:ln>
          </a:left>
          <a:right>
            <a:ln w="12700" cap="flat">
              <a:solidFill>
                <a:srgbClr val="A1E8D9"/>
              </a:solidFill>
              <a:prstDash val="solid"/>
              <a:round/>
            </a:ln>
          </a:right>
          <a:top>
            <a:ln w="12700" cap="flat">
              <a:solidFill>
                <a:srgbClr val="A1E8D9"/>
              </a:solidFill>
              <a:prstDash val="solid"/>
              <a:round/>
            </a:ln>
          </a:top>
          <a:bottom>
            <a:ln w="12700" cap="flat">
              <a:solidFill>
                <a:srgbClr val="A1E8D9"/>
              </a:solidFill>
              <a:prstDash val="solid"/>
              <a:round/>
            </a:ln>
          </a:bottom>
          <a:insideH>
            <a:ln w="12700" cap="flat">
              <a:solidFill>
                <a:srgbClr val="A1E8D9"/>
              </a:solidFill>
              <a:prstDash val="solid"/>
              <a:round/>
            </a:ln>
          </a:insideH>
          <a:insideV>
            <a:ln w="12700" cap="flat">
              <a:solidFill>
                <a:srgbClr val="A1E8D9"/>
              </a:solidFill>
              <a:prstDash val="solid"/>
              <a:round/>
            </a:ln>
          </a:insideV>
        </a:tcBdr>
        <a:fill>
          <a:solidFill>
            <a:srgbClr val="A1E8D9">
              <a:alpha val="20000"/>
            </a:srgbClr>
          </a:solidFill>
        </a:fill>
      </a:tcStyle>
    </a:firstCol>
    <a:lastRow>
      <a:tcTxStyle b="on" i="off">
        <a:fontRef idx="minor">
          <a:srgbClr val="A1E8D9"/>
        </a:fontRef>
        <a:srgbClr val="A1E8D9"/>
      </a:tcTxStyle>
      <a:tcStyle>
        <a:tcBdr>
          <a:left>
            <a:ln w="12700" cap="flat">
              <a:solidFill>
                <a:srgbClr val="A1E8D9"/>
              </a:solidFill>
              <a:prstDash val="solid"/>
              <a:round/>
            </a:ln>
          </a:left>
          <a:right>
            <a:ln w="12700" cap="flat">
              <a:solidFill>
                <a:srgbClr val="A1E8D9"/>
              </a:solidFill>
              <a:prstDash val="solid"/>
              <a:round/>
            </a:ln>
          </a:right>
          <a:top>
            <a:ln w="50800" cap="flat">
              <a:solidFill>
                <a:srgbClr val="A1E8D9"/>
              </a:solidFill>
              <a:prstDash val="solid"/>
              <a:round/>
            </a:ln>
          </a:top>
          <a:bottom>
            <a:ln w="12700" cap="flat">
              <a:solidFill>
                <a:srgbClr val="A1E8D9"/>
              </a:solidFill>
              <a:prstDash val="solid"/>
              <a:round/>
            </a:ln>
          </a:bottom>
          <a:insideH>
            <a:ln w="12700" cap="flat">
              <a:solidFill>
                <a:srgbClr val="A1E8D9"/>
              </a:solidFill>
              <a:prstDash val="solid"/>
              <a:round/>
            </a:ln>
          </a:insideH>
          <a:insideV>
            <a:ln w="12700" cap="flat">
              <a:solidFill>
                <a:srgbClr val="A1E8D9"/>
              </a:solidFill>
              <a:prstDash val="solid"/>
              <a:round/>
            </a:ln>
          </a:insideV>
        </a:tcBdr>
        <a:fill>
          <a:noFill/>
        </a:fill>
      </a:tcStyle>
    </a:lastRow>
    <a:firstRow>
      <a:tcTxStyle b="on" i="off">
        <a:fontRef idx="minor">
          <a:srgbClr val="A1E8D9"/>
        </a:fontRef>
        <a:srgbClr val="A1E8D9"/>
      </a:tcTxStyle>
      <a:tcStyle>
        <a:tcBdr>
          <a:left>
            <a:ln w="12700" cap="flat">
              <a:solidFill>
                <a:srgbClr val="A1E8D9"/>
              </a:solidFill>
              <a:prstDash val="solid"/>
              <a:round/>
            </a:ln>
          </a:left>
          <a:right>
            <a:ln w="12700" cap="flat">
              <a:solidFill>
                <a:srgbClr val="A1E8D9"/>
              </a:solidFill>
              <a:prstDash val="solid"/>
              <a:round/>
            </a:ln>
          </a:right>
          <a:top>
            <a:ln w="12700" cap="flat">
              <a:solidFill>
                <a:srgbClr val="A1E8D9"/>
              </a:solidFill>
              <a:prstDash val="solid"/>
              <a:round/>
            </a:ln>
          </a:top>
          <a:bottom>
            <a:ln w="25400" cap="flat">
              <a:solidFill>
                <a:srgbClr val="A1E8D9"/>
              </a:solidFill>
              <a:prstDash val="solid"/>
              <a:round/>
            </a:ln>
          </a:bottom>
          <a:insideH>
            <a:ln w="12700" cap="flat">
              <a:solidFill>
                <a:srgbClr val="A1E8D9"/>
              </a:solidFill>
              <a:prstDash val="solid"/>
              <a:round/>
            </a:ln>
          </a:insideH>
          <a:insideV>
            <a:ln w="12700" cap="flat">
              <a:solidFill>
                <a:srgbClr val="A1E8D9"/>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p:nvPr>
            <p:ph type="sldImg"/>
          </p:nvPr>
        </p:nvSpPr>
        <p:spPr>
          <a:xfrm>
            <a:off x="1143000" y="685800"/>
            <a:ext cx="4572000" cy="3429000"/>
          </a:xfrm>
          <a:prstGeom prst="rect">
            <a:avLst/>
          </a:prstGeom>
        </p:spPr>
        <p:txBody>
          <a:bodyPr/>
          <a:lstStyle/>
          <a:p>
            <a:pPr/>
          </a:p>
        </p:txBody>
      </p:sp>
      <p:sp>
        <p:nvSpPr>
          <p:cNvPr id="241" name="Shape 24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5" name="Shape 245"/>
          <p:cNvSpPr/>
          <p:nvPr>
            <p:ph type="sldImg"/>
          </p:nvPr>
        </p:nvSpPr>
        <p:spPr>
          <a:prstGeom prst="rect">
            <a:avLst/>
          </a:prstGeom>
        </p:spPr>
        <p:txBody>
          <a:bodyPr/>
          <a:lstStyle/>
          <a:p>
            <a:pPr/>
          </a:p>
        </p:txBody>
      </p:sp>
      <p:sp>
        <p:nvSpPr>
          <p:cNvPr id="246" name="Shape 246"/>
          <p:cNvSpPr/>
          <p:nvPr>
            <p:ph type="body" sz="quarter" idx="1"/>
          </p:nvPr>
        </p:nvSpPr>
        <p:spPr>
          <a:prstGeom prst="rect">
            <a:avLst/>
          </a:prstGeom>
        </p:spPr>
        <p:txBody>
          <a:bodyPr/>
          <a:lstStyle/>
          <a:p>
            <a:pPr>
              <a:defRPr sz="1100"/>
            </a:pPr>
            <a:r>
              <a:t>Polls</a:t>
            </a:r>
          </a:p>
          <a:p>
            <a:pPr>
              <a:defRPr sz="1100"/>
            </a:pPr>
            <a:r>
              <a:t>Linda and Kasey free at 2:45 pm to 3:45 pm on Thursday send invitation.</a:t>
            </a:r>
          </a:p>
          <a:p>
            <a:pPr>
              <a:defRPr sz="1100"/>
            </a:pPr>
          </a:p>
          <a:p>
            <a:pPr>
              <a:defRPr sz="1100"/>
            </a:pPr>
            <a:r>
              <a:t>Knowledge about UDL</a:t>
            </a:r>
          </a:p>
          <a:p>
            <a:pPr>
              <a:defRPr sz="1100"/>
            </a:pPr>
            <a:r>
              <a:t>Number of courses that are online at your institution</a:t>
            </a:r>
          </a:p>
          <a:p>
            <a:pPr>
              <a:defRPr sz="1100"/>
            </a:pPr>
            <a:r>
              <a:t>Do you facilitate an online course? Would modules on UDL help you to design more effective online experience?</a:t>
            </a:r>
          </a:p>
          <a:p>
            <a:pPr>
              <a:defRPr sz="1100"/>
            </a:pPr>
            <a:r>
              <a:t>Do you have policy around UDL at your institution?</a:t>
            </a:r>
          </a:p>
          <a:p>
            <a:pPr>
              <a:defRPr sz="1100"/>
            </a:pPr>
            <a:r>
              <a:t>Where does the UDL initiative rest in student services or your teaching and learning centres or combination of both?</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4" name="Shape 324"/>
          <p:cNvSpPr/>
          <p:nvPr>
            <p:ph type="sldImg"/>
          </p:nvPr>
        </p:nvSpPr>
        <p:spPr>
          <a:prstGeom prst="rect">
            <a:avLst/>
          </a:prstGeom>
        </p:spPr>
        <p:txBody>
          <a:bodyPr/>
          <a:lstStyle/>
          <a:p>
            <a:pPr/>
          </a:p>
        </p:txBody>
      </p:sp>
      <p:sp>
        <p:nvSpPr>
          <p:cNvPr id="325" name="Shape 325"/>
          <p:cNvSpPr/>
          <p:nvPr>
            <p:ph type="body" sz="quarter" idx="1"/>
          </p:nvPr>
        </p:nvSpPr>
        <p:spPr>
          <a:prstGeom prst="rect">
            <a:avLst/>
          </a:prstGeom>
        </p:spPr>
        <p:txBody>
          <a:bodyPr/>
          <a:lstStyle/>
          <a:p>
            <a:pPr>
              <a:defRPr sz="1100"/>
            </a:pPr>
            <a:r>
              <a:t>Add NAIT logo</a:t>
            </a:r>
          </a:p>
          <a:p>
            <a:pPr>
              <a:defRPr sz="1100"/>
            </a:pPr>
            <a:r>
              <a:t>Explore - </a:t>
            </a:r>
            <a:r>
              <a:rPr>
                <a:solidFill>
                  <a:srgbClr val="058DC7"/>
                </a:solidFill>
                <a:latin typeface="Open Sans"/>
                <a:ea typeface="Open Sans"/>
                <a:cs typeface="Open Sans"/>
                <a:sym typeface="Open Sans"/>
              </a:rPr>
              <a:t>2010 chose UDL as model to build awareness within NAIT</a:t>
            </a:r>
            <a:endParaRPr>
              <a:solidFill>
                <a:srgbClr val="058DC7"/>
              </a:solidFill>
              <a:latin typeface="Open Sans"/>
              <a:ea typeface="Open Sans"/>
              <a:cs typeface="Open Sans"/>
              <a:sym typeface="Open Sans"/>
            </a:endParaRPr>
          </a:p>
          <a:p>
            <a:pPr>
              <a:defRPr sz="1100">
                <a:solidFill>
                  <a:srgbClr val="058DC7"/>
                </a:solidFill>
                <a:latin typeface="Open Sans"/>
                <a:ea typeface="Open Sans"/>
                <a:cs typeface="Open Sans"/>
                <a:sym typeface="Open Sans"/>
              </a:defRPr>
            </a:pPr>
            <a:r>
              <a:t>Prepare - Mapped out resources (GAANT chart). Developed initial stages of an informal strategy. Submitted proposal for UDL policy (2013)</a:t>
            </a:r>
          </a:p>
          <a:p>
            <a:pPr>
              <a:defRPr sz="1100">
                <a:solidFill>
                  <a:srgbClr val="058DC7"/>
                </a:solidFill>
                <a:latin typeface="Open Sans"/>
                <a:ea typeface="Open Sans"/>
                <a:cs typeface="Open Sans"/>
                <a:sym typeface="Open Sans"/>
              </a:defRPr>
            </a:pPr>
            <a:r>
              <a:t>Integrate - UDL incorporated into policy and procedures for Quality of Instruction and Quality of Curriculum. Developed expertise -Focused on UDL for my MEd studies, dev. Expertise among staff through PD sessions (UDL 101), intranet UDL website, UDL monthly tips, </a:t>
            </a:r>
          </a:p>
          <a:p>
            <a:pPr>
              <a:defRPr sz="1100">
                <a:solidFill>
                  <a:srgbClr val="058DC7"/>
                </a:solidFill>
                <a:latin typeface="Open Sans"/>
                <a:ea typeface="Open Sans"/>
                <a:cs typeface="Open Sans"/>
                <a:sym typeface="Open Sans"/>
              </a:defRPr>
            </a:pPr>
            <a:r>
              <a:t>Q &amp; A. Foster collaboration - informal team of three from ConEd, Teaching and Learning and SSD. Incorporated UDL into new instructor </a:t>
            </a:r>
          </a:p>
          <a:p>
            <a:pPr>
              <a:defRPr sz="1100">
                <a:solidFill>
                  <a:srgbClr val="058DC7"/>
                </a:solidFill>
                <a:latin typeface="Open Sans"/>
                <a:ea typeface="Open Sans"/>
                <a:cs typeface="Open Sans"/>
                <a:sym typeface="Open Sans"/>
              </a:defRPr>
            </a:pPr>
            <a:r>
              <a:t>training. UDL module into BMI-2, </a:t>
            </a:r>
          </a:p>
          <a:p>
            <a:pPr>
              <a:defRPr sz="1100">
                <a:solidFill>
                  <a:srgbClr val="058DC7"/>
                </a:solidFill>
                <a:latin typeface="Open Sans"/>
                <a:ea typeface="Open Sans"/>
                <a:cs typeface="Open Sans"/>
                <a:sym typeface="Open Sans"/>
              </a:defRPr>
            </a:pPr>
            <a:r>
              <a:t>Scale - Develop UDL resources to support UDL standard in Quality of Instruction and Quality of Curriculum policy and procedure. Incorporated in all new instructor training. Incorporated in CAP training, piloted UDL online course small focus group. </a:t>
            </a:r>
          </a:p>
          <a:p>
            <a:pPr>
              <a:defRPr sz="1100">
                <a:solidFill>
                  <a:srgbClr val="058DC7"/>
                </a:solidFill>
                <a:latin typeface="Open Sans"/>
                <a:ea typeface="Open Sans"/>
                <a:cs typeface="Open Sans"/>
                <a:sym typeface="Open Sans"/>
              </a:defRPr>
            </a:pPr>
            <a:r>
              <a:t>Optimize - Continue to enhance through UDL online Moodle course, Embed in processes - incorporated into QCQR (?), Predict and prepare - gather User feedback from UDL course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3" name="Shape 333"/>
          <p:cNvSpPr/>
          <p:nvPr>
            <p:ph type="sldImg"/>
          </p:nvPr>
        </p:nvSpPr>
        <p:spPr>
          <a:prstGeom prst="rect">
            <a:avLst/>
          </a:prstGeom>
        </p:spPr>
        <p:txBody>
          <a:bodyPr/>
          <a:lstStyle/>
          <a:p>
            <a:pPr/>
          </a:p>
        </p:txBody>
      </p:sp>
      <p:sp>
        <p:nvSpPr>
          <p:cNvPr id="334" name="Shape 334"/>
          <p:cNvSpPr/>
          <p:nvPr>
            <p:ph type="body" sz="quarter" idx="1"/>
          </p:nvPr>
        </p:nvSpPr>
        <p:spPr>
          <a:prstGeom prst="rect">
            <a:avLst/>
          </a:prstGeom>
        </p:spPr>
        <p:txBody>
          <a:bodyPr/>
          <a:lstStyle/>
          <a:p>
            <a:pPr marL="457200" indent="-298450">
              <a:buClr>
                <a:srgbClr val="000000"/>
              </a:buClr>
              <a:buSzPts val="1100"/>
              <a:buFont typeface="Arial"/>
              <a:buChar char="●"/>
              <a:defRPr sz="1100"/>
            </a:pPr>
            <a:r>
              <a:t>Why UDL Online Education Modules are important to RDC</a:t>
            </a:r>
          </a:p>
          <a:p>
            <a:pPr marL="457200" indent="-298450">
              <a:buClr>
                <a:srgbClr val="000000"/>
              </a:buClr>
              <a:buSzPts val="1100"/>
              <a:buFont typeface="Arial"/>
              <a:buChar char="●"/>
              <a:defRPr sz="1100"/>
            </a:pPr>
            <a:r>
              <a:t>Redeveloped the RDC Excellence in Online and Teaching and Learning Program in 2018 (8 separate courses)</a:t>
            </a:r>
          </a:p>
          <a:p>
            <a:pPr marL="457200" indent="-298450">
              <a:buClr>
                <a:srgbClr val="000000"/>
              </a:buClr>
              <a:buSzPts val="1100"/>
              <a:buFont typeface="Arial"/>
              <a:buChar char="●"/>
              <a:defRPr sz="1100"/>
            </a:pPr>
            <a:r>
              <a:t>Included in the course offering is the UDL in Online Education Modules</a:t>
            </a:r>
          </a:p>
          <a:p>
            <a:pPr marL="457200" indent="-298450">
              <a:buClr>
                <a:srgbClr val="000000"/>
              </a:buClr>
              <a:buSzPts val="1100"/>
              <a:buFont typeface="Arial"/>
              <a:buChar char="●"/>
              <a:defRPr sz="1100"/>
            </a:pPr>
            <a:r>
              <a:t>Format Options: Audit or Certified Track</a:t>
            </a:r>
          </a:p>
          <a:p>
            <a:pPr marL="457200" indent="-298450">
              <a:buClr>
                <a:srgbClr val="000000"/>
              </a:buClr>
              <a:buSzPts val="1100"/>
              <a:buFont typeface="Arial"/>
              <a:buChar char="●"/>
              <a:defRPr sz="1100"/>
            </a:pPr>
            <a:r>
              <a:t>Certified Track includes a Project- Participants must submit project and meet with a the assigned UDL in Online Education module facilitator  for discussion, feedback, reflection. Meeting approx 30min-45min  </a:t>
            </a:r>
          </a:p>
          <a:p>
            <a:pPr marL="457200" indent="-298450">
              <a:buClr>
                <a:srgbClr val="000000"/>
              </a:buClr>
              <a:buSzPts val="1100"/>
              <a:buFont typeface="Arial"/>
              <a:buChar char="●"/>
              <a:defRPr sz="1100"/>
            </a:pPr>
            <a:r>
              <a:t>Piloting February - May of 2018</a:t>
            </a:r>
          </a:p>
          <a:p>
            <a:pPr marL="457200" indent="-298450">
              <a:buClr>
                <a:srgbClr val="000000"/>
              </a:buClr>
              <a:buSzPts val="1100"/>
              <a:buFont typeface="Arial"/>
              <a:buChar char="●"/>
              <a:defRPr sz="1100"/>
            </a:pPr>
            <a:r>
              <a:t>10 Participants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7" name="Shape 337"/>
          <p:cNvSpPr/>
          <p:nvPr>
            <p:ph type="sldImg"/>
          </p:nvPr>
        </p:nvSpPr>
        <p:spPr>
          <a:prstGeom prst="rect">
            <a:avLst/>
          </a:prstGeom>
        </p:spPr>
        <p:txBody>
          <a:bodyPr/>
          <a:lstStyle/>
          <a:p>
            <a:pPr/>
          </a:p>
        </p:txBody>
      </p:sp>
      <p:sp>
        <p:nvSpPr>
          <p:cNvPr id="338" name="Shape 338"/>
          <p:cNvSpPr/>
          <p:nvPr>
            <p:ph type="body" sz="quarter" idx="1"/>
          </p:nvPr>
        </p:nvSpPr>
        <p:spPr>
          <a:prstGeom prst="rect">
            <a:avLst/>
          </a:prstGeom>
        </p:spPr>
        <p:txBody>
          <a:bodyPr/>
          <a:lstStyle/>
          <a:p>
            <a:pPr>
              <a:defRPr sz="1100"/>
            </a:pPr>
            <a:r>
              <a:t>Collaboration with Student Academic Success Services</a:t>
            </a:r>
          </a:p>
          <a:p>
            <a:pPr>
              <a:defRPr sz="1100"/>
            </a:pPr>
            <a:r>
              <a:t>Online launch in the spring of 2018</a:t>
            </a:r>
          </a:p>
          <a:p>
            <a:pPr>
              <a:defRPr sz="1100"/>
            </a:pPr>
            <a:r>
              <a:t>Working group - hosted 1 hour workshops on making course content accessible</a:t>
            </a:r>
          </a:p>
          <a:p>
            <a:pPr>
              <a:defRPr sz="1100"/>
            </a:pPr>
            <a:r>
              <a:t>Follow-up - roll out online version as a resource for everyone at the college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1" name="Shape 351"/>
          <p:cNvSpPr/>
          <p:nvPr>
            <p:ph type="sldImg"/>
          </p:nvPr>
        </p:nvSpPr>
        <p:spPr>
          <a:prstGeom prst="rect">
            <a:avLst/>
          </a:prstGeom>
        </p:spPr>
        <p:txBody>
          <a:bodyPr/>
          <a:lstStyle/>
          <a:p>
            <a:pPr/>
          </a:p>
        </p:txBody>
      </p:sp>
      <p:sp>
        <p:nvSpPr>
          <p:cNvPr id="352" name="Shape 352"/>
          <p:cNvSpPr/>
          <p:nvPr>
            <p:ph type="body" sz="quarter" idx="1"/>
          </p:nvPr>
        </p:nvSpPr>
        <p:spPr>
          <a:prstGeom prst="rect">
            <a:avLst/>
          </a:prstGeom>
        </p:spPr>
        <p:txBody>
          <a:bodyPr/>
          <a:lstStyle>
            <a:lvl1pPr>
              <a:defRPr sz="1100"/>
            </a:lvl1pPr>
          </a:lstStyle>
          <a:p>
            <a:pPr/>
            <a:r>
              <a:t>Multiple Means of Representation/Alt formats.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3" name="Shape 363"/>
          <p:cNvSpPr/>
          <p:nvPr>
            <p:ph type="sldImg"/>
          </p:nvPr>
        </p:nvSpPr>
        <p:spPr>
          <a:prstGeom prst="rect">
            <a:avLst/>
          </a:prstGeom>
        </p:spPr>
        <p:txBody>
          <a:bodyPr/>
          <a:lstStyle/>
          <a:p>
            <a:pPr/>
          </a:p>
        </p:txBody>
      </p:sp>
      <p:sp>
        <p:nvSpPr>
          <p:cNvPr id="364" name="Shape 364"/>
          <p:cNvSpPr/>
          <p:nvPr>
            <p:ph type="body" sz="quarter" idx="1"/>
          </p:nvPr>
        </p:nvSpPr>
        <p:spPr>
          <a:prstGeom prst="rect">
            <a:avLst/>
          </a:prstGeom>
        </p:spPr>
        <p:txBody>
          <a:bodyPr/>
          <a:lstStyle/>
          <a:p>
            <a:pPr>
              <a:defRPr sz="1100"/>
            </a:pPr>
            <a:r>
              <a:t>RDC has participants but no data. Won’t have data to use for the presentation. Information may be available at the end of June.</a:t>
            </a:r>
          </a:p>
          <a:p>
            <a:pPr>
              <a:defRPr sz="1100"/>
            </a:pPr>
            <a:r>
              <a:t>Mark Schneider is going to provide user experience for NAIT. eg. Maple TA, Articulate, assessments.</a:t>
            </a:r>
          </a:p>
          <a:p>
            <a:pPr>
              <a:defRPr sz="1100"/>
            </a:pPr>
            <a:r>
              <a:t>Inexpensive, cloud is open source (share content, easy for users to build questions) Computer Algebra System (CAS) - not just mathematics specific, 250 faculty have used Maple TA since December 2017. 75% are trades, not math focused (including culinary arts).</a:t>
            </a:r>
          </a:p>
          <a:p>
            <a:pPr>
              <a:defRPr sz="1100"/>
            </a:pPr>
            <a:r>
              <a:t>Assess through simulation, built-in mastery learning assessment feature. Hints feature can be included in assessments. Student with anxiety are helped with hints Performative feedback. Overlay text directly onto images, e.g. identify parts of human bodies (embed questions directly on top of image). HTML 5 so it is mobile friendly, upload videos directly into questions, reason why people are using it. In LMS things are not user friendly, Maple TA is user friendly.</a:t>
            </a:r>
          </a:p>
          <a:p>
            <a:pPr>
              <a:defRPr sz="1100"/>
            </a:pPr>
          </a:p>
          <a:p>
            <a:pPr>
              <a:defRPr sz="1100"/>
            </a:pPr>
            <a:r>
              <a:t>Can print out online assessment (text is selectable and highlightable HTML 5), can change font colours, renders a print that is not just a PDF (image). Works with assistive technology, software. Struggled with MyLab printed pixelated graphic of actual text and not convertible to Braille because of ability to render character by character.</a:t>
            </a:r>
          </a:p>
          <a:p>
            <a:pPr>
              <a:defRPr sz="1100"/>
            </a:pPr>
          </a:p>
          <a:p>
            <a:pPr>
              <a:defRPr sz="1100"/>
            </a:pPr>
            <a:r>
              <a:t>Student experience as well (NAIT) - quote from a student’s perspective.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8" name="Shape 368"/>
          <p:cNvSpPr/>
          <p:nvPr>
            <p:ph type="sldImg"/>
          </p:nvPr>
        </p:nvSpPr>
        <p:spPr>
          <a:prstGeom prst="rect">
            <a:avLst/>
          </a:prstGeom>
        </p:spPr>
        <p:txBody>
          <a:bodyPr/>
          <a:lstStyle/>
          <a:p>
            <a:pPr/>
          </a:p>
        </p:txBody>
      </p:sp>
      <p:sp>
        <p:nvSpPr>
          <p:cNvPr id="369" name="Shape 369"/>
          <p:cNvSpPr/>
          <p:nvPr>
            <p:ph type="body" sz="quarter" idx="1"/>
          </p:nvPr>
        </p:nvSpPr>
        <p:spPr>
          <a:prstGeom prst="rect">
            <a:avLst/>
          </a:prstGeom>
        </p:spPr>
        <p:txBody>
          <a:bodyPr/>
          <a:lstStyle/>
          <a:p>
            <a:pPr>
              <a:defRPr sz="1100"/>
            </a:pPr>
            <a:r>
              <a:t>RDC has participants but no data. Won’t have data to use for the presentation. Information may be available at the end of June.</a:t>
            </a:r>
          </a:p>
          <a:p>
            <a:pPr>
              <a:defRPr sz="1100"/>
            </a:pPr>
            <a:r>
              <a:t>Mark Schneider is going to provide user experience for NAIT. eg. Maple TA, Articulate, assessments.</a:t>
            </a:r>
          </a:p>
          <a:p>
            <a:pPr>
              <a:defRPr sz="1100"/>
            </a:pPr>
            <a:r>
              <a:t>Inexpensive, cloud is open source (share content, easy for users to build questions) Computer Algebra System (CAS) - not just mathematics specific, 250 faculty have used Maple TA since December 2017. 75% are trades, not math focused (including culinary arts).</a:t>
            </a:r>
          </a:p>
          <a:p>
            <a:pPr>
              <a:defRPr sz="1100"/>
            </a:pPr>
            <a:r>
              <a:t>Assess through simulation, built-in mastery learning assessment feature. Hints feature can be included in assessments. Student with anxiety are helped with hints Performative feedback. Overlay text directly onto images, e.g. identify parts of human bodies (embed questions directly on top of image). HTML 5 so it is mobile friendly, upload videos directly into questions, reason why people are using it. In LMS things are not user friendly, Maple TA is user friendly.</a:t>
            </a:r>
          </a:p>
          <a:p>
            <a:pPr>
              <a:defRPr sz="1100"/>
            </a:pPr>
          </a:p>
          <a:p>
            <a:pPr>
              <a:defRPr sz="1100"/>
            </a:pPr>
            <a:r>
              <a:t>Can print out online assessment (text is selectable and highlightable HTML 5), can change font colours, renders a print that is not just a PDF (image). Works with assistive technology, software. Struggled with MyLab printed pixelated graphic of actual text and not convertible to Braille because of ability to render character by character.</a:t>
            </a:r>
          </a:p>
          <a:p>
            <a:pPr>
              <a:defRPr sz="1100"/>
            </a:pPr>
          </a:p>
          <a:p>
            <a:pPr>
              <a:defRPr sz="1100"/>
            </a:pPr>
            <a:r>
              <a:t>Student experience as well (NAIT) - quote from a student’s perspective.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6" name="Shape 376"/>
          <p:cNvSpPr/>
          <p:nvPr>
            <p:ph type="sldImg"/>
          </p:nvPr>
        </p:nvSpPr>
        <p:spPr>
          <a:prstGeom prst="rect">
            <a:avLst/>
          </a:prstGeom>
        </p:spPr>
        <p:txBody>
          <a:bodyPr/>
          <a:lstStyle/>
          <a:p>
            <a:pPr/>
          </a:p>
        </p:txBody>
      </p:sp>
      <p:sp>
        <p:nvSpPr>
          <p:cNvPr id="377" name="Shape 377"/>
          <p:cNvSpPr/>
          <p:nvPr>
            <p:ph type="body" sz="quarter" idx="1"/>
          </p:nvPr>
        </p:nvSpPr>
        <p:spPr>
          <a:prstGeom prst="rect">
            <a:avLst/>
          </a:prstGeom>
        </p:spPr>
        <p:txBody>
          <a:bodyPr/>
          <a:lstStyle>
            <a:lvl1pPr>
              <a:defRPr sz="1100"/>
            </a:lvl1pPr>
          </a:lstStyle>
          <a:p>
            <a:pPr/>
            <a:r>
              <a:t>Google Form: Name, email institution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0" name="Shape 250"/>
          <p:cNvSpPr/>
          <p:nvPr>
            <p:ph type="sldImg"/>
          </p:nvPr>
        </p:nvSpPr>
        <p:spPr>
          <a:prstGeom prst="rect">
            <a:avLst/>
          </a:prstGeom>
        </p:spPr>
        <p:txBody>
          <a:bodyPr/>
          <a:lstStyle/>
          <a:p>
            <a:pPr/>
          </a:p>
        </p:txBody>
      </p:sp>
      <p:sp>
        <p:nvSpPr>
          <p:cNvPr id="251" name="Shape 251"/>
          <p:cNvSpPr/>
          <p:nvPr>
            <p:ph type="body" sz="quarter" idx="1"/>
          </p:nvPr>
        </p:nvSpPr>
        <p:spPr>
          <a:prstGeom prst="rect">
            <a:avLst/>
          </a:prstGeom>
        </p:spPr>
        <p:txBody>
          <a:bodyPr/>
          <a:lstStyle/>
          <a:p>
            <a:pPr>
              <a:defRPr sz="1100"/>
            </a:pPr>
            <a:r>
              <a:t>eCampus operations committee asked who wanted to host the site and GPRC was interested because they had a background hosting some of the eCampus AB OERs</a:t>
            </a:r>
          </a:p>
          <a:p>
            <a:pPr>
              <a:defRPr sz="1100"/>
            </a:pPr>
          </a:p>
          <a:p>
            <a:pPr>
              <a:defRPr sz="1100"/>
            </a:pPr>
            <a:r>
              <a:t>Contact Anna Gillis to ask for such a video clip</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5" name="Shape 265"/>
          <p:cNvSpPr/>
          <p:nvPr>
            <p:ph type="sldImg"/>
          </p:nvPr>
        </p:nvSpPr>
        <p:spPr>
          <a:prstGeom prst="rect">
            <a:avLst/>
          </a:prstGeom>
        </p:spPr>
        <p:txBody>
          <a:bodyPr/>
          <a:lstStyle/>
          <a:p>
            <a:pPr/>
          </a:p>
        </p:txBody>
      </p:sp>
      <p:sp>
        <p:nvSpPr>
          <p:cNvPr id="266" name="Shape 266"/>
          <p:cNvSpPr/>
          <p:nvPr>
            <p:ph type="body" sz="quarter" idx="1"/>
          </p:nvPr>
        </p:nvSpPr>
        <p:spPr>
          <a:prstGeom prst="rect">
            <a:avLst/>
          </a:prstGeom>
        </p:spPr>
        <p:txBody>
          <a:bodyPr/>
          <a:lstStyle>
            <a:lvl1pPr>
              <a:defRPr sz="1100"/>
            </a:lvl1pPr>
          </a:lstStyle>
          <a:p>
            <a:pPr/>
            <a:r>
              <a:t>Lethbridge College summary - incorporate elements here as appropriate.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6" name="Shape 286"/>
          <p:cNvSpPr/>
          <p:nvPr>
            <p:ph type="sldImg"/>
          </p:nvPr>
        </p:nvSpPr>
        <p:spPr>
          <a:prstGeom prst="rect">
            <a:avLst/>
          </a:prstGeom>
        </p:spPr>
        <p:txBody>
          <a:bodyPr/>
          <a:lstStyle/>
          <a:p>
            <a:pPr/>
          </a:p>
        </p:txBody>
      </p:sp>
      <p:sp>
        <p:nvSpPr>
          <p:cNvPr id="287" name="Shape 287"/>
          <p:cNvSpPr/>
          <p:nvPr>
            <p:ph type="body" sz="quarter" idx="1"/>
          </p:nvPr>
        </p:nvSpPr>
        <p:spPr>
          <a:prstGeom prst="rect">
            <a:avLst/>
          </a:prstGeom>
        </p:spPr>
        <p:txBody>
          <a:bodyPr/>
          <a:lstStyle/>
          <a:p>
            <a:pPr>
              <a:defRPr sz="1100"/>
            </a:pPr>
            <a:r>
              <a:t>Main page</a:t>
            </a:r>
          </a:p>
          <a:p>
            <a:pPr>
              <a:defRPr sz="1100"/>
            </a:pPr>
            <a:r>
              <a:t>Layout of modules</a:t>
            </a:r>
          </a:p>
          <a:p>
            <a:pPr>
              <a:defRPr sz="1100"/>
            </a:pPr>
            <a:r>
              <a:t>Example of content</a:t>
            </a:r>
          </a:p>
          <a:p>
            <a:pPr>
              <a:defRPr sz="1100"/>
            </a:pPr>
            <a:r>
              <a:t>Example of assessment</a:t>
            </a:r>
          </a:p>
          <a:p>
            <a:pPr>
              <a:defRPr sz="1100"/>
            </a:pPr>
            <a:r>
              <a:t>Explanation as to why there are few forums (asynchronous, unmoderated)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2" name="Shape 292"/>
          <p:cNvSpPr/>
          <p:nvPr>
            <p:ph type="sldImg"/>
          </p:nvPr>
        </p:nvSpPr>
        <p:spPr>
          <a:prstGeom prst="rect">
            <a:avLst/>
          </a:prstGeom>
        </p:spPr>
        <p:txBody>
          <a:bodyPr/>
          <a:lstStyle/>
          <a:p>
            <a:pPr/>
          </a:p>
        </p:txBody>
      </p:sp>
      <p:sp>
        <p:nvSpPr>
          <p:cNvPr id="293" name="Shape 293"/>
          <p:cNvSpPr/>
          <p:nvPr>
            <p:ph type="body" sz="quarter" idx="1"/>
          </p:nvPr>
        </p:nvSpPr>
        <p:spPr>
          <a:prstGeom prst="rect">
            <a:avLst/>
          </a:prstGeom>
        </p:spPr>
        <p:txBody>
          <a:bodyPr/>
          <a:lstStyle>
            <a:lvl1pPr>
              <a:defRPr sz="1100"/>
            </a:lvl1pPr>
          </a:lstStyle>
          <a:p>
            <a:pPr/>
            <a:r>
              <a:t>Complete list of the five modules.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8" name="Shape 298"/>
          <p:cNvSpPr/>
          <p:nvPr>
            <p:ph type="sldImg"/>
          </p:nvPr>
        </p:nvSpPr>
        <p:spPr>
          <a:prstGeom prst="rect">
            <a:avLst/>
          </a:prstGeom>
        </p:spPr>
        <p:txBody>
          <a:bodyPr/>
          <a:lstStyle/>
          <a:p>
            <a:pPr/>
          </a:p>
        </p:txBody>
      </p:sp>
      <p:sp>
        <p:nvSpPr>
          <p:cNvPr id="299" name="Shape 299"/>
          <p:cNvSpPr/>
          <p:nvPr>
            <p:ph type="body" sz="quarter" idx="1"/>
          </p:nvPr>
        </p:nvSpPr>
        <p:spPr>
          <a:prstGeom prst="rect">
            <a:avLst/>
          </a:prstGeom>
        </p:spPr>
        <p:txBody>
          <a:bodyPr/>
          <a:lstStyle/>
          <a:p>
            <a:pPr>
              <a:defRPr sz="1100"/>
            </a:pPr>
            <a:r>
              <a:t>Introduction to the concepts that will be discussed</a:t>
            </a:r>
          </a:p>
          <a:p>
            <a:pPr>
              <a:defRPr sz="1100"/>
            </a:pPr>
            <a:r>
              <a:t>Learning activities</a:t>
            </a:r>
          </a:p>
          <a:p>
            <a:pPr>
              <a:defRPr sz="1100"/>
            </a:pPr>
            <a:r>
              <a:t>Assessments</a:t>
            </a:r>
          </a:p>
          <a:p>
            <a:pPr>
              <a:defRPr sz="1100"/>
            </a:pPr>
            <a:r>
              <a:t>Resources including videos, images, worksheets, etc.</a:t>
            </a:r>
          </a:p>
          <a:p>
            <a:pPr>
              <a:defRPr sz="1100"/>
            </a:pPr>
            <a:r>
              <a:t>Reviews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4" name="Shape 304"/>
          <p:cNvSpPr/>
          <p:nvPr>
            <p:ph type="sldImg"/>
          </p:nvPr>
        </p:nvSpPr>
        <p:spPr>
          <a:prstGeom prst="rect">
            <a:avLst/>
          </a:prstGeom>
        </p:spPr>
        <p:txBody>
          <a:bodyPr/>
          <a:lstStyle/>
          <a:p>
            <a:pPr/>
          </a:p>
        </p:txBody>
      </p:sp>
      <p:sp>
        <p:nvSpPr>
          <p:cNvPr id="305" name="Shape 305"/>
          <p:cNvSpPr/>
          <p:nvPr>
            <p:ph type="body" sz="quarter" idx="1"/>
          </p:nvPr>
        </p:nvSpPr>
        <p:spPr>
          <a:prstGeom prst="rect">
            <a:avLst/>
          </a:prstGeom>
        </p:spPr>
        <p:txBody>
          <a:bodyPr/>
          <a:lstStyle>
            <a:lvl1pPr>
              <a:defRPr sz="1100"/>
            </a:lvl1pPr>
          </a:lstStyle>
          <a:p>
            <a:pPr/>
            <a:r>
              <a:t>Personas in this example providing an interactive classroom map which details student variability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0" name="Shape 310"/>
          <p:cNvSpPr/>
          <p:nvPr>
            <p:ph type="sldImg"/>
          </p:nvPr>
        </p:nvSpPr>
        <p:spPr>
          <a:prstGeom prst="rect">
            <a:avLst/>
          </a:prstGeom>
        </p:spPr>
        <p:txBody>
          <a:bodyPr/>
          <a:lstStyle/>
          <a:p>
            <a:pPr/>
          </a:p>
        </p:txBody>
      </p:sp>
      <p:sp>
        <p:nvSpPr>
          <p:cNvPr id="311" name="Shape 311"/>
          <p:cNvSpPr/>
          <p:nvPr>
            <p:ph type="body" sz="quarter" idx="1"/>
          </p:nvPr>
        </p:nvSpPr>
        <p:spPr>
          <a:prstGeom prst="rect">
            <a:avLst/>
          </a:prstGeom>
        </p:spPr>
        <p:txBody>
          <a:bodyPr/>
          <a:lstStyle>
            <a:lvl1pPr>
              <a:defRPr sz="1100"/>
            </a:lvl1pPr>
          </a:lstStyle>
          <a:p>
            <a:pPr/>
            <a:r>
              <a:t>Matching quiz one of three assessments in the modules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9" name="Shape 319"/>
          <p:cNvSpPr/>
          <p:nvPr>
            <p:ph type="sldImg"/>
          </p:nvPr>
        </p:nvSpPr>
        <p:spPr>
          <a:prstGeom prst="rect">
            <a:avLst/>
          </a:prstGeom>
        </p:spPr>
        <p:txBody>
          <a:bodyPr/>
          <a:lstStyle/>
          <a:p>
            <a:pPr/>
          </a:p>
        </p:txBody>
      </p:sp>
      <p:sp>
        <p:nvSpPr>
          <p:cNvPr id="320" name="Shape 320"/>
          <p:cNvSpPr/>
          <p:nvPr>
            <p:ph type="body" sz="quarter" idx="1"/>
          </p:nvPr>
        </p:nvSpPr>
        <p:spPr>
          <a:prstGeom prst="rect">
            <a:avLst/>
          </a:prstGeom>
        </p:spPr>
        <p:txBody>
          <a:bodyPr/>
          <a:lstStyle>
            <a:lvl1pPr>
              <a:defRPr sz="1100"/>
            </a:lvl1pPr>
          </a:lstStyle>
          <a:p>
            <a:pPr/>
            <a:r>
              <a:t>GPRC course is intended mainly to act as a link to original course and a place where people and organizations could download the course in its entirety.</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p:spTree>
      <p:nvGrpSpPr>
        <p:cNvPr id="1" name=""/>
        <p:cNvGrpSpPr/>
        <p:nvPr/>
      </p:nvGrpSpPr>
      <p:grpSpPr>
        <a:xfrm>
          <a:off x="0" y="0"/>
          <a:ext cx="0" cy="0"/>
          <a:chOff x="0" y="0"/>
          <a:chExt cx="0" cy="0"/>
        </a:xfrm>
      </p:grpSpPr>
      <p:sp>
        <p:nvSpPr>
          <p:cNvPr id="12" name="Shape 10"/>
          <p:cNvSpPr/>
          <p:nvPr/>
        </p:nvSpPr>
        <p:spPr>
          <a:xfrm>
            <a:off x="7007735" y="3176888"/>
            <a:ext cx="562201" cy="1"/>
          </a:xfrm>
          <a:prstGeom prst="line">
            <a:avLst/>
          </a:prstGeom>
          <a:ln w="76200">
            <a:solidFill>
              <a:srgbClr val="B3A77D"/>
            </a:solidFill>
          </a:ln>
        </p:spPr>
        <p:txBody>
          <a:bodyPr lIns="45719" rIns="45719"/>
          <a:lstStyle/>
          <a:p>
            <a:pPr/>
          </a:p>
        </p:txBody>
      </p:sp>
      <p:sp>
        <p:nvSpPr>
          <p:cNvPr id="13" name="Shape 11"/>
          <p:cNvSpPr/>
          <p:nvPr/>
        </p:nvSpPr>
        <p:spPr>
          <a:xfrm>
            <a:off x="1575034" y="3158251"/>
            <a:ext cx="562201" cy="1"/>
          </a:xfrm>
          <a:prstGeom prst="line">
            <a:avLst/>
          </a:prstGeom>
          <a:ln w="76200">
            <a:solidFill>
              <a:srgbClr val="B3A77D"/>
            </a:solidFill>
          </a:ln>
        </p:spPr>
        <p:txBody>
          <a:bodyPr lIns="45719" rIns="45719"/>
          <a:lstStyle/>
          <a:p>
            <a:pPr/>
          </a:p>
        </p:txBody>
      </p:sp>
      <p:grpSp>
        <p:nvGrpSpPr>
          <p:cNvPr id="16" name="Shape 12"/>
          <p:cNvGrpSpPr/>
          <p:nvPr/>
        </p:nvGrpSpPr>
        <p:grpSpPr>
          <a:xfrm>
            <a:off x="1004144" y="1023295"/>
            <a:ext cx="7136669" cy="152401"/>
            <a:chOff x="0" y="0"/>
            <a:chExt cx="7136667" cy="152400"/>
          </a:xfrm>
        </p:grpSpPr>
        <p:sp>
          <p:nvSpPr>
            <p:cNvPr id="14" name="Shape 13"/>
            <p:cNvSpPr/>
            <p:nvPr/>
          </p:nvSpPr>
          <p:spPr>
            <a:xfrm flipH="1" flipV="1">
              <a:off x="0" y="0"/>
              <a:ext cx="7136668" cy="1"/>
            </a:xfrm>
            <a:prstGeom prst="line">
              <a:avLst/>
            </a:prstGeom>
            <a:noFill/>
            <a:ln w="76200" cap="flat">
              <a:solidFill>
                <a:schemeClr val="accent3"/>
              </a:solidFill>
              <a:prstDash val="solid"/>
              <a:round/>
            </a:ln>
            <a:effectLst/>
          </p:spPr>
          <p:txBody>
            <a:bodyPr wrap="square" lIns="45719" tIns="45719" rIns="45719" bIns="45719" numCol="1" anchor="t">
              <a:noAutofit/>
            </a:bodyPr>
            <a:lstStyle/>
            <a:p>
              <a:pPr/>
            </a:p>
          </p:txBody>
        </p:sp>
        <p:sp>
          <p:nvSpPr>
            <p:cNvPr id="15" name="Shape 14"/>
            <p:cNvSpPr/>
            <p:nvPr/>
          </p:nvSpPr>
          <p:spPr>
            <a:xfrm flipH="1" flipV="1">
              <a:off x="0" y="152400"/>
              <a:ext cx="7136668" cy="1"/>
            </a:xfrm>
            <a:prstGeom prst="line">
              <a:avLst/>
            </a:prstGeom>
            <a:noFill/>
            <a:ln w="9525" cap="flat">
              <a:solidFill>
                <a:schemeClr val="accent3"/>
              </a:solidFill>
              <a:prstDash val="solid"/>
              <a:round/>
            </a:ln>
            <a:effectLst/>
          </p:spPr>
          <p:txBody>
            <a:bodyPr wrap="square" lIns="45719" tIns="45719" rIns="45719" bIns="45719" numCol="1" anchor="t">
              <a:noAutofit/>
            </a:bodyPr>
            <a:lstStyle/>
            <a:p>
              <a:pPr/>
            </a:p>
          </p:txBody>
        </p:sp>
      </p:grpSp>
      <p:grpSp>
        <p:nvGrpSpPr>
          <p:cNvPr id="19" name="Shape 15"/>
          <p:cNvGrpSpPr/>
          <p:nvPr/>
        </p:nvGrpSpPr>
        <p:grpSpPr>
          <a:xfrm>
            <a:off x="1004151" y="3969099"/>
            <a:ext cx="7136668" cy="152401"/>
            <a:chOff x="0" y="0"/>
            <a:chExt cx="7136667" cy="152400"/>
          </a:xfrm>
        </p:grpSpPr>
        <p:sp>
          <p:nvSpPr>
            <p:cNvPr id="17" name="Shape 16"/>
            <p:cNvSpPr/>
            <p:nvPr/>
          </p:nvSpPr>
          <p:spPr>
            <a:xfrm>
              <a:off x="0" y="152400"/>
              <a:ext cx="7136668" cy="1"/>
            </a:xfrm>
            <a:prstGeom prst="line">
              <a:avLst/>
            </a:prstGeom>
            <a:noFill/>
            <a:ln w="76200" cap="flat">
              <a:solidFill>
                <a:schemeClr val="accent3"/>
              </a:solidFill>
              <a:prstDash val="solid"/>
              <a:round/>
            </a:ln>
            <a:effectLst/>
          </p:spPr>
          <p:txBody>
            <a:bodyPr wrap="square" lIns="45719" tIns="45719" rIns="45719" bIns="45719" numCol="1" anchor="t">
              <a:noAutofit/>
            </a:bodyPr>
            <a:lstStyle/>
            <a:p>
              <a:pPr/>
            </a:p>
          </p:txBody>
        </p:sp>
        <p:sp>
          <p:nvSpPr>
            <p:cNvPr id="18" name="Shape 17"/>
            <p:cNvSpPr/>
            <p:nvPr/>
          </p:nvSpPr>
          <p:spPr>
            <a:xfrm>
              <a:off x="0" y="-1"/>
              <a:ext cx="7136668" cy="1"/>
            </a:xfrm>
            <a:prstGeom prst="line">
              <a:avLst/>
            </a:prstGeom>
            <a:noFill/>
            <a:ln w="9525" cap="flat">
              <a:solidFill>
                <a:schemeClr val="accent3"/>
              </a:solidFill>
              <a:prstDash val="solid"/>
              <a:round/>
            </a:ln>
            <a:effectLst/>
          </p:spPr>
          <p:txBody>
            <a:bodyPr wrap="square" lIns="45719" tIns="45719" rIns="45719" bIns="45719" numCol="1" anchor="t">
              <a:noAutofit/>
            </a:bodyPr>
            <a:lstStyle/>
            <a:p>
              <a:pPr/>
            </a:p>
          </p:txBody>
        </p:sp>
      </p:grpSp>
      <p:sp>
        <p:nvSpPr>
          <p:cNvPr id="20" name="Title Text"/>
          <p:cNvSpPr txBox="1"/>
          <p:nvPr>
            <p:ph type="title"/>
          </p:nvPr>
        </p:nvSpPr>
        <p:spPr>
          <a:xfrm>
            <a:off x="1004150" y="1751764"/>
            <a:ext cx="7136701" cy="1022401"/>
          </a:xfrm>
          <a:prstGeom prst="rect">
            <a:avLst/>
          </a:prstGeom>
        </p:spPr>
        <p:txBody>
          <a:bodyPr anchor="b"/>
          <a:lstStyle>
            <a:lvl1pPr algn="ctr">
              <a:defRPr sz="5400"/>
            </a:lvl1pPr>
          </a:lstStyle>
          <a:p>
            <a:pPr/>
            <a:r>
              <a:t>Title Text</a:t>
            </a:r>
          </a:p>
        </p:txBody>
      </p:sp>
      <p:sp>
        <p:nvSpPr>
          <p:cNvPr id="21" name="Body Level One…"/>
          <p:cNvSpPr txBox="1"/>
          <p:nvPr>
            <p:ph type="body" sz="quarter" idx="1"/>
          </p:nvPr>
        </p:nvSpPr>
        <p:spPr>
          <a:xfrm>
            <a:off x="2137224" y="2850039"/>
            <a:ext cx="4870501" cy="792601"/>
          </a:xfrm>
          <a:prstGeom prst="rect">
            <a:avLst/>
          </a:prstGeom>
        </p:spPr>
        <p:txBody>
          <a:bodyPr/>
          <a:lstStyle>
            <a:lvl1pPr marL="342900" indent="-228600" algn="ctr">
              <a:lnSpc>
                <a:spcPct val="100000"/>
              </a:lnSpc>
              <a:buClrTx/>
              <a:buSzTx/>
              <a:buFontTx/>
              <a:buNone/>
              <a:defRPr sz="2400"/>
            </a:lvl1pPr>
            <a:lvl2pPr marL="342900" indent="254000" algn="ctr">
              <a:lnSpc>
                <a:spcPct val="100000"/>
              </a:lnSpc>
              <a:buClrTx/>
              <a:buSzTx/>
              <a:buFontTx/>
              <a:buNone/>
              <a:defRPr sz="2400"/>
            </a:lvl2pPr>
            <a:lvl3pPr marL="342900" indent="711200" algn="ctr">
              <a:lnSpc>
                <a:spcPct val="100000"/>
              </a:lnSpc>
              <a:buClrTx/>
              <a:buSzTx/>
              <a:buFontTx/>
              <a:buNone/>
              <a:defRPr sz="2400"/>
            </a:lvl3pPr>
            <a:lvl4pPr marL="342900" indent="1168400" algn="ctr">
              <a:lnSpc>
                <a:spcPct val="100000"/>
              </a:lnSpc>
              <a:buClrTx/>
              <a:buSzTx/>
              <a:buFontTx/>
              <a:buNone/>
              <a:defRPr sz="2400"/>
            </a:lvl4pPr>
            <a:lvl5pPr marL="342900" indent="1625600" algn="ctr">
              <a:lnSpc>
                <a:spcPct val="100000"/>
              </a:lnSpc>
              <a:buClrTx/>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BIG_NUMBER">
    <p:spTree>
      <p:nvGrpSpPr>
        <p:cNvPr id="1" name=""/>
        <p:cNvGrpSpPr/>
        <p:nvPr/>
      </p:nvGrpSpPr>
      <p:grpSpPr>
        <a:xfrm>
          <a:off x="0" y="0"/>
          <a:ext cx="0" cy="0"/>
          <a:chOff x="0" y="0"/>
          <a:chExt cx="0" cy="0"/>
        </a:xfrm>
      </p:grpSpPr>
      <p:sp>
        <p:nvSpPr>
          <p:cNvPr id="102" name="Shape 56"/>
          <p:cNvSpPr/>
          <p:nvPr/>
        </p:nvSpPr>
        <p:spPr>
          <a:xfrm>
            <a:off x="-75" y="5045700"/>
            <a:ext cx="9144001" cy="97801"/>
          </a:xfrm>
          <a:prstGeom prst="rect">
            <a:avLst/>
          </a:prstGeom>
          <a:solidFill>
            <a:srgbClr val="B3A77D"/>
          </a:solidFill>
          <a:ln w="12700">
            <a:miter lim="400000"/>
          </a:ln>
        </p:spPr>
        <p:txBody>
          <a:bodyPr lIns="45719" rIns="45719" anchor="ctr"/>
          <a:lstStyle/>
          <a:p>
            <a:pPr>
              <a:defRPr>
                <a:solidFill>
                  <a:srgbClr val="000000"/>
                </a:solidFill>
              </a:defRPr>
            </a:pPr>
          </a:p>
        </p:txBody>
      </p:sp>
      <p:sp>
        <p:nvSpPr>
          <p:cNvPr id="103" name="Title Text"/>
          <p:cNvSpPr txBox="1"/>
          <p:nvPr>
            <p:ph type="title"/>
          </p:nvPr>
        </p:nvSpPr>
        <p:spPr>
          <a:xfrm>
            <a:off x="311699" y="1304850"/>
            <a:ext cx="8520602" cy="1538400"/>
          </a:xfrm>
          <a:prstGeom prst="rect">
            <a:avLst/>
          </a:prstGeom>
        </p:spPr>
        <p:txBody>
          <a:bodyPr anchor="ctr"/>
          <a:lstStyle>
            <a:lvl1pPr algn="ctr">
              <a:defRPr sz="13000">
                <a:solidFill>
                  <a:schemeClr val="accent3"/>
                </a:solidFill>
              </a:defRPr>
            </a:lvl1pPr>
          </a:lstStyle>
          <a:p>
            <a:pPr/>
            <a:r>
              <a:t>Title Text</a:t>
            </a:r>
          </a:p>
        </p:txBody>
      </p:sp>
      <p:sp>
        <p:nvSpPr>
          <p:cNvPr id="104" name="Body Level One…"/>
          <p:cNvSpPr txBox="1"/>
          <p:nvPr>
            <p:ph type="body" sz="quarter" idx="1"/>
          </p:nvPr>
        </p:nvSpPr>
        <p:spPr>
          <a:xfrm>
            <a:off x="311699" y="2995650"/>
            <a:ext cx="8520602" cy="1071601"/>
          </a:xfrm>
          <a:prstGeom prst="rect">
            <a:avLst/>
          </a:prstGeom>
        </p:spPr>
        <p:txBody>
          <a:bodyPr/>
          <a:lstStyle>
            <a:lvl1pPr algn="ctr"/>
            <a:lvl2pPr algn="ctr"/>
            <a:lvl3pPr algn="ctr"/>
            <a:lvl4pPr algn="ctr"/>
            <a:lvl5pPr algn="ctr"/>
          </a:lstStyle>
          <a:p>
            <a:pPr/>
            <a:r>
              <a:t>Body Level One</a:t>
            </a:r>
          </a:p>
          <a:p>
            <a:pPr lvl="1"/>
            <a:r>
              <a:t>Body Level Two</a:t>
            </a:r>
          </a:p>
          <a:p>
            <a:pPr lvl="2"/>
            <a:r>
              <a:t>Body Level Three</a:t>
            </a:r>
          </a:p>
          <a:p>
            <a:pPr lvl="3"/>
            <a:r>
              <a:t>Body Level Four</a:t>
            </a:r>
          </a:p>
          <a:p>
            <a:pPr lvl="4"/>
            <a:r>
              <a:t>Body Level Five</a:t>
            </a:r>
          </a:p>
        </p:txBody>
      </p:sp>
      <p:sp>
        <p:nvSpPr>
          <p:cNvPr id="1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1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TITLE">
    <p:spTree>
      <p:nvGrpSpPr>
        <p:cNvPr id="1" name=""/>
        <p:cNvGrpSpPr/>
        <p:nvPr/>
      </p:nvGrpSpPr>
      <p:grpSpPr>
        <a:xfrm>
          <a:off x="0" y="0"/>
          <a:ext cx="0" cy="0"/>
          <a:chOff x="0" y="0"/>
          <a:chExt cx="0" cy="0"/>
        </a:xfrm>
      </p:grpSpPr>
      <p:sp>
        <p:nvSpPr>
          <p:cNvPr id="119" name="Shape 71"/>
          <p:cNvSpPr/>
          <p:nvPr/>
        </p:nvSpPr>
        <p:spPr>
          <a:xfrm>
            <a:off x="-1" y="571498"/>
            <a:ext cx="6856202" cy="4000501"/>
          </a:xfrm>
          <a:prstGeom prst="rect">
            <a:avLst/>
          </a:prstGeom>
          <a:solidFill>
            <a:srgbClr val="40BAD2"/>
          </a:solidFill>
          <a:ln w="12700">
            <a:miter lim="400000"/>
          </a:ln>
        </p:spPr>
        <p:txBody>
          <a:bodyPr lIns="45719" rIns="45719" anchor="ctr"/>
          <a:lstStyle/>
          <a:p>
            <a:pPr>
              <a:defRPr>
                <a:solidFill>
                  <a:srgbClr val="000000"/>
                </a:solidFill>
              </a:defRPr>
            </a:pPr>
          </a:p>
        </p:txBody>
      </p:sp>
      <p:sp>
        <p:nvSpPr>
          <p:cNvPr id="120" name="Shape 72"/>
          <p:cNvSpPr/>
          <p:nvPr/>
        </p:nvSpPr>
        <p:spPr>
          <a:xfrm>
            <a:off x="6952697" y="571498"/>
            <a:ext cx="2193901" cy="4000501"/>
          </a:xfrm>
          <a:prstGeom prst="rect">
            <a:avLst/>
          </a:prstGeom>
          <a:solidFill>
            <a:srgbClr val="C8C8C8">
              <a:alpha val="49800"/>
            </a:srgbClr>
          </a:solidFill>
          <a:ln w="12700">
            <a:miter lim="400000"/>
          </a:ln>
        </p:spPr>
        <p:txBody>
          <a:bodyPr lIns="45719" rIns="45719" anchor="ctr"/>
          <a:lstStyle/>
          <a:p>
            <a:pPr>
              <a:defRPr>
                <a:solidFill>
                  <a:srgbClr val="000000"/>
                </a:solidFill>
              </a:defRPr>
            </a:pPr>
          </a:p>
        </p:txBody>
      </p:sp>
      <p:sp>
        <p:nvSpPr>
          <p:cNvPr id="121" name="Title Text"/>
          <p:cNvSpPr txBox="1"/>
          <p:nvPr>
            <p:ph type="title"/>
          </p:nvPr>
        </p:nvSpPr>
        <p:spPr>
          <a:xfrm>
            <a:off x="802386" y="973836"/>
            <a:ext cx="5486401" cy="2441401"/>
          </a:xfrm>
          <a:prstGeom prst="rect">
            <a:avLst/>
          </a:prstGeom>
        </p:spPr>
        <p:txBody>
          <a:bodyPr lIns="68574" tIns="68574" rIns="68574" bIns="68574" anchor="b"/>
          <a:lstStyle>
            <a:lvl1pPr>
              <a:lnSpc>
                <a:spcPct val="90000"/>
              </a:lnSpc>
              <a:defRPr b="0" sz="4400">
                <a:solidFill>
                  <a:srgbClr val="FFFFFF"/>
                </a:solidFill>
                <a:latin typeface="Corbel"/>
                <a:ea typeface="Corbel"/>
                <a:cs typeface="Corbel"/>
                <a:sym typeface="Corbel"/>
              </a:defRPr>
            </a:lvl1pPr>
          </a:lstStyle>
          <a:p>
            <a:pPr/>
            <a:r>
              <a:t>Title Text</a:t>
            </a:r>
          </a:p>
        </p:txBody>
      </p:sp>
      <p:sp>
        <p:nvSpPr>
          <p:cNvPr id="122" name="Body Level One…"/>
          <p:cNvSpPr txBox="1"/>
          <p:nvPr>
            <p:ph type="body" sz="quarter" idx="1"/>
          </p:nvPr>
        </p:nvSpPr>
        <p:spPr>
          <a:xfrm>
            <a:off x="825010" y="3502685"/>
            <a:ext cx="5486401" cy="685801"/>
          </a:xfrm>
          <a:prstGeom prst="rect">
            <a:avLst/>
          </a:prstGeom>
        </p:spPr>
        <p:txBody>
          <a:bodyPr lIns="68574" tIns="68574" rIns="68574" bIns="68574"/>
          <a:lstStyle>
            <a:lvl1pPr marL="323850" indent="-190500">
              <a:lnSpc>
                <a:spcPct val="90000"/>
              </a:lnSpc>
              <a:spcBef>
                <a:spcPts val="900"/>
              </a:spcBef>
              <a:buClrTx/>
              <a:buSzTx/>
              <a:buFontTx/>
              <a:buNone/>
              <a:defRPr sz="1700">
                <a:solidFill>
                  <a:srgbClr val="D7F0F6"/>
                </a:solidFill>
                <a:latin typeface="Corbel"/>
                <a:ea typeface="Corbel"/>
                <a:cs typeface="Corbel"/>
                <a:sym typeface="Corbel"/>
              </a:defRPr>
            </a:lvl1pPr>
            <a:lvl2pPr marL="323850" indent="273050">
              <a:lnSpc>
                <a:spcPct val="90000"/>
              </a:lnSpc>
              <a:spcBef>
                <a:spcPts val="900"/>
              </a:spcBef>
              <a:buClrTx/>
              <a:buSzTx/>
              <a:buFontTx/>
              <a:buNone/>
              <a:defRPr sz="1700">
                <a:solidFill>
                  <a:srgbClr val="D7F0F6"/>
                </a:solidFill>
                <a:latin typeface="Corbel"/>
                <a:ea typeface="Corbel"/>
                <a:cs typeface="Corbel"/>
                <a:sym typeface="Corbel"/>
              </a:defRPr>
            </a:lvl2pPr>
            <a:lvl3pPr marL="323850" indent="742950">
              <a:lnSpc>
                <a:spcPct val="90000"/>
              </a:lnSpc>
              <a:spcBef>
                <a:spcPts val="900"/>
              </a:spcBef>
              <a:buClrTx/>
              <a:buSzTx/>
              <a:buFontTx/>
              <a:buNone/>
              <a:defRPr sz="1700">
                <a:solidFill>
                  <a:srgbClr val="D7F0F6"/>
                </a:solidFill>
                <a:latin typeface="Corbel"/>
                <a:ea typeface="Corbel"/>
                <a:cs typeface="Corbel"/>
                <a:sym typeface="Corbel"/>
              </a:defRPr>
            </a:lvl3pPr>
            <a:lvl4pPr marL="323850" indent="1206500">
              <a:lnSpc>
                <a:spcPct val="90000"/>
              </a:lnSpc>
              <a:spcBef>
                <a:spcPts val="900"/>
              </a:spcBef>
              <a:buClrTx/>
              <a:buSzTx/>
              <a:buFontTx/>
              <a:buNone/>
              <a:defRPr sz="1700">
                <a:solidFill>
                  <a:srgbClr val="D7F0F6"/>
                </a:solidFill>
                <a:latin typeface="Corbel"/>
                <a:ea typeface="Corbel"/>
                <a:cs typeface="Corbel"/>
                <a:sym typeface="Corbel"/>
              </a:defRPr>
            </a:lvl4pPr>
            <a:lvl5pPr marL="323850" indent="1663700">
              <a:lnSpc>
                <a:spcPct val="90000"/>
              </a:lnSpc>
              <a:spcBef>
                <a:spcPts val="900"/>
              </a:spcBef>
              <a:buClrTx/>
              <a:buSzTx/>
              <a:buFontTx/>
              <a:buNone/>
              <a:defRPr sz="1700">
                <a:solidFill>
                  <a:srgbClr val="D7F0F6"/>
                </a:solidFill>
                <a:latin typeface="Corbel"/>
                <a:ea typeface="Corbel"/>
                <a:cs typeface="Corbel"/>
                <a:sym typeface="Corbel"/>
              </a:defRPr>
            </a:lvl5pPr>
          </a:lstStyle>
          <a:p>
            <a:pPr/>
            <a:r>
              <a:t>Body Level One</a:t>
            </a:r>
          </a:p>
          <a:p>
            <a:pPr lvl="1"/>
            <a:r>
              <a:t>Body Level Two</a:t>
            </a:r>
          </a:p>
          <a:p>
            <a:pPr lvl="2"/>
            <a:r>
              <a:t>Body Level Three</a:t>
            </a:r>
          </a:p>
          <a:p>
            <a:pPr lvl="3"/>
            <a:r>
              <a:t>Body Level Four</a:t>
            </a:r>
          </a:p>
          <a:p>
            <a:pPr lvl="4"/>
            <a:r>
              <a:t>Body Level Five</a:t>
            </a:r>
          </a:p>
        </p:txBody>
      </p:sp>
      <p:sp>
        <p:nvSpPr>
          <p:cNvPr id="123" name="Slide Number"/>
          <p:cNvSpPr txBox="1"/>
          <p:nvPr>
            <p:ph type="sldNum" sz="quarter" idx="2"/>
          </p:nvPr>
        </p:nvSpPr>
        <p:spPr>
          <a:xfrm>
            <a:off x="8928150" y="4806437"/>
            <a:ext cx="195551" cy="195551"/>
          </a:xfrm>
          <a:prstGeom prst="rect">
            <a:avLst/>
          </a:prstGeom>
        </p:spPr>
        <p:txBody>
          <a:bodyPr lIns="34275" tIns="34275" rIns="34275" bIns="34275"/>
          <a:lstStyle>
            <a:lvl1pPr>
              <a:defRPr sz="900">
                <a:solidFill>
                  <a:srgbClr val="40BAD2"/>
                </a:solidFill>
                <a:latin typeface="Corbel"/>
                <a:ea typeface="Corbel"/>
                <a:cs typeface="Corbel"/>
                <a:sym typeface="Corbe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OBJECT">
    <p:spTree>
      <p:nvGrpSpPr>
        <p:cNvPr id="1" name=""/>
        <p:cNvGrpSpPr/>
        <p:nvPr/>
      </p:nvGrpSpPr>
      <p:grpSpPr>
        <a:xfrm>
          <a:off x="0" y="0"/>
          <a:ext cx="0" cy="0"/>
          <a:chOff x="0" y="0"/>
          <a:chExt cx="0" cy="0"/>
        </a:xfrm>
      </p:grpSpPr>
      <p:sp>
        <p:nvSpPr>
          <p:cNvPr id="130" name="Shape 63"/>
          <p:cNvSpPr/>
          <p:nvPr/>
        </p:nvSpPr>
        <p:spPr>
          <a:xfrm>
            <a:off x="1" y="569213"/>
            <a:ext cx="2582700" cy="3998102"/>
          </a:xfrm>
          <a:prstGeom prst="rect">
            <a:avLst/>
          </a:prstGeom>
          <a:solidFill>
            <a:srgbClr val="40BAD2"/>
          </a:solidFill>
          <a:ln w="12700">
            <a:miter lim="400000"/>
          </a:ln>
        </p:spPr>
        <p:txBody>
          <a:bodyPr lIns="45719" rIns="45719" anchor="ctr"/>
          <a:lstStyle/>
          <a:p>
            <a:pPr>
              <a:defRPr>
                <a:solidFill>
                  <a:srgbClr val="000000"/>
                </a:solidFill>
              </a:defRPr>
            </a:pPr>
          </a:p>
        </p:txBody>
      </p:sp>
      <p:sp>
        <p:nvSpPr>
          <p:cNvPr id="131" name="Shape 65"/>
          <p:cNvSpPr/>
          <p:nvPr/>
        </p:nvSpPr>
        <p:spPr>
          <a:xfrm>
            <a:off x="8861897" y="569213"/>
            <a:ext cx="288001" cy="3998102"/>
          </a:xfrm>
          <a:prstGeom prst="rect">
            <a:avLst/>
          </a:prstGeom>
          <a:solidFill>
            <a:srgbClr val="C8C8C8">
              <a:alpha val="49800"/>
            </a:srgbClr>
          </a:solidFill>
          <a:ln w="12700">
            <a:miter lim="400000"/>
          </a:ln>
        </p:spPr>
        <p:txBody>
          <a:bodyPr lIns="45719" rIns="45719" anchor="ctr"/>
          <a:lstStyle/>
          <a:p>
            <a:pPr>
              <a:defRPr>
                <a:solidFill>
                  <a:srgbClr val="000000"/>
                </a:solidFill>
              </a:defRPr>
            </a:pPr>
          </a:p>
        </p:txBody>
      </p:sp>
      <p:sp>
        <p:nvSpPr>
          <p:cNvPr id="132" name="Title Text"/>
          <p:cNvSpPr txBox="1"/>
          <p:nvPr>
            <p:ph type="title"/>
          </p:nvPr>
        </p:nvSpPr>
        <p:spPr>
          <a:xfrm>
            <a:off x="189689" y="842878"/>
            <a:ext cx="2210700" cy="3450900"/>
          </a:xfrm>
          <a:prstGeom prst="rect">
            <a:avLst/>
          </a:prstGeom>
        </p:spPr>
        <p:txBody>
          <a:bodyPr lIns="68574" tIns="68574" rIns="68574" bIns="68574" anchor="ctr"/>
          <a:lstStyle>
            <a:lvl1pPr>
              <a:lnSpc>
                <a:spcPct val="90000"/>
              </a:lnSpc>
              <a:defRPr b="0" sz="2700">
                <a:solidFill>
                  <a:srgbClr val="FFFFFF"/>
                </a:solidFill>
                <a:latin typeface="Corbel"/>
                <a:ea typeface="Corbel"/>
                <a:cs typeface="Corbel"/>
                <a:sym typeface="Corbel"/>
              </a:defRPr>
            </a:lvl1pPr>
          </a:lstStyle>
          <a:p>
            <a:pPr/>
            <a:r>
              <a:t>Title Text</a:t>
            </a:r>
          </a:p>
        </p:txBody>
      </p:sp>
      <p:sp>
        <p:nvSpPr>
          <p:cNvPr id="133" name="Body Level One…"/>
          <p:cNvSpPr txBox="1"/>
          <p:nvPr>
            <p:ph type="body" idx="1"/>
          </p:nvPr>
        </p:nvSpPr>
        <p:spPr>
          <a:xfrm>
            <a:off x="2901950" y="648080"/>
            <a:ext cx="5486401" cy="3840602"/>
          </a:xfrm>
          <a:prstGeom prst="rect">
            <a:avLst/>
          </a:prstGeom>
        </p:spPr>
        <p:txBody>
          <a:bodyPr lIns="68574" tIns="68574" rIns="68574" bIns="68574" anchor="ctr"/>
          <a:lstStyle>
            <a:lvl1pPr indent="-323850">
              <a:lnSpc>
                <a:spcPct val="90000"/>
              </a:lnSpc>
              <a:spcBef>
                <a:spcPts val="900"/>
              </a:spcBef>
              <a:buClr>
                <a:srgbClr val="40BAD2"/>
              </a:buClr>
              <a:buSzPts val="1500"/>
              <a:buFont typeface="Helvetica"/>
              <a:buChar char="⚫"/>
              <a:defRPr sz="1500">
                <a:solidFill>
                  <a:srgbClr val="595959"/>
                </a:solidFill>
                <a:latin typeface="Corbel"/>
                <a:ea typeface="Corbel"/>
                <a:cs typeface="Corbel"/>
                <a:sym typeface="Corbel"/>
              </a:defRPr>
            </a:lvl1pPr>
            <a:lvl2pPr marL="937078" indent="-340178">
              <a:lnSpc>
                <a:spcPct val="90000"/>
              </a:lnSpc>
              <a:spcBef>
                <a:spcPts val="900"/>
              </a:spcBef>
              <a:buClr>
                <a:srgbClr val="40BAD2"/>
              </a:buClr>
              <a:buSzPts val="1500"/>
              <a:buFont typeface="Helvetica"/>
              <a:buChar char="⚫"/>
              <a:defRPr sz="1500">
                <a:solidFill>
                  <a:srgbClr val="595959"/>
                </a:solidFill>
                <a:latin typeface="Corbel"/>
                <a:ea typeface="Corbel"/>
                <a:cs typeface="Corbel"/>
                <a:sym typeface="Corbel"/>
              </a:defRPr>
            </a:lvl2pPr>
            <a:lvl3pPr marL="1447800" indent="-381000">
              <a:lnSpc>
                <a:spcPct val="90000"/>
              </a:lnSpc>
              <a:spcBef>
                <a:spcPts val="900"/>
              </a:spcBef>
              <a:buClr>
                <a:srgbClr val="40BAD2"/>
              </a:buClr>
              <a:buSzPts val="1500"/>
              <a:buFont typeface="Helvetica"/>
              <a:buChar char="⚫"/>
              <a:defRPr sz="1500">
                <a:solidFill>
                  <a:srgbClr val="595959"/>
                </a:solidFill>
                <a:latin typeface="Corbel"/>
                <a:ea typeface="Corbel"/>
                <a:cs typeface="Corbel"/>
                <a:sym typeface="Corbel"/>
              </a:defRPr>
            </a:lvl3pPr>
            <a:lvl4pPr marL="1937327" indent="-406977">
              <a:lnSpc>
                <a:spcPct val="90000"/>
              </a:lnSpc>
              <a:spcBef>
                <a:spcPts val="900"/>
              </a:spcBef>
              <a:buClr>
                <a:srgbClr val="40BAD2"/>
              </a:buClr>
              <a:buSzPts val="1500"/>
              <a:buFont typeface="Helvetica"/>
              <a:buChar char="⚫"/>
              <a:defRPr sz="1500">
                <a:solidFill>
                  <a:srgbClr val="595959"/>
                </a:solidFill>
                <a:latin typeface="Corbel"/>
                <a:ea typeface="Corbel"/>
                <a:cs typeface="Corbel"/>
                <a:sym typeface="Corbel"/>
              </a:defRPr>
            </a:lvl4pPr>
            <a:lvl5pPr marL="2394527" indent="-406977">
              <a:lnSpc>
                <a:spcPct val="90000"/>
              </a:lnSpc>
              <a:spcBef>
                <a:spcPts val="900"/>
              </a:spcBef>
              <a:buClr>
                <a:srgbClr val="40BAD2"/>
              </a:buClr>
              <a:buSzPts val="1500"/>
              <a:buFont typeface="Helvetica"/>
              <a:buChar char="⚫"/>
              <a:defRPr sz="1500">
                <a:solidFill>
                  <a:srgbClr val="595959"/>
                </a:solidFill>
                <a:latin typeface="Corbel"/>
                <a:ea typeface="Corbel"/>
                <a:cs typeface="Corbel"/>
                <a:sym typeface="Corbel"/>
              </a:defRPr>
            </a:lvl5pPr>
          </a:lstStyle>
          <a:p>
            <a:pPr/>
            <a:r>
              <a:t>Body Level One</a:t>
            </a:r>
          </a:p>
          <a:p>
            <a:pPr lvl="1"/>
            <a:r>
              <a:t>Body Level Two</a:t>
            </a:r>
          </a:p>
          <a:p>
            <a:pPr lvl="2"/>
            <a:r>
              <a:t>Body Level Three</a:t>
            </a:r>
          </a:p>
          <a:p>
            <a:pPr lvl="3"/>
            <a:r>
              <a:t>Body Level Four</a:t>
            </a:r>
          </a:p>
          <a:p>
            <a:pPr lvl="4"/>
            <a:r>
              <a:t>Body Level Five</a:t>
            </a:r>
          </a:p>
        </p:txBody>
      </p:sp>
      <p:sp>
        <p:nvSpPr>
          <p:cNvPr id="134" name="Slide Number"/>
          <p:cNvSpPr txBox="1"/>
          <p:nvPr>
            <p:ph type="sldNum" sz="quarter" idx="2"/>
          </p:nvPr>
        </p:nvSpPr>
        <p:spPr>
          <a:xfrm>
            <a:off x="8928150" y="4806437"/>
            <a:ext cx="195551" cy="195551"/>
          </a:xfrm>
          <a:prstGeom prst="rect">
            <a:avLst/>
          </a:prstGeom>
        </p:spPr>
        <p:txBody>
          <a:bodyPr lIns="34275" tIns="34275" rIns="34275" bIns="34275"/>
          <a:lstStyle>
            <a:lvl1pPr>
              <a:defRPr sz="900">
                <a:solidFill>
                  <a:srgbClr val="40BAD2"/>
                </a:solidFill>
                <a:latin typeface="Corbel"/>
                <a:ea typeface="Corbel"/>
                <a:cs typeface="Corbel"/>
                <a:sym typeface="Corbe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SECTION_HEADER">
    <p:spTree>
      <p:nvGrpSpPr>
        <p:cNvPr id="1" name=""/>
        <p:cNvGrpSpPr/>
        <p:nvPr/>
      </p:nvGrpSpPr>
      <p:grpSpPr>
        <a:xfrm>
          <a:off x="0" y="0"/>
          <a:ext cx="0" cy="0"/>
          <a:chOff x="0" y="0"/>
          <a:chExt cx="0" cy="0"/>
        </a:xfrm>
      </p:grpSpPr>
      <p:sp>
        <p:nvSpPr>
          <p:cNvPr id="141" name="Shape 63"/>
          <p:cNvSpPr/>
          <p:nvPr/>
        </p:nvSpPr>
        <p:spPr>
          <a:xfrm>
            <a:off x="1" y="569213"/>
            <a:ext cx="2582700" cy="3998102"/>
          </a:xfrm>
          <a:prstGeom prst="rect">
            <a:avLst/>
          </a:prstGeom>
          <a:solidFill>
            <a:srgbClr val="40BAD2"/>
          </a:solidFill>
          <a:ln w="12700">
            <a:miter lim="400000"/>
          </a:ln>
        </p:spPr>
        <p:txBody>
          <a:bodyPr lIns="45719" rIns="45719" anchor="ctr"/>
          <a:lstStyle/>
          <a:p>
            <a:pPr>
              <a:defRPr>
                <a:solidFill>
                  <a:srgbClr val="000000"/>
                </a:solidFill>
              </a:defRPr>
            </a:pPr>
          </a:p>
        </p:txBody>
      </p:sp>
      <p:sp>
        <p:nvSpPr>
          <p:cNvPr id="142" name="Shape 65"/>
          <p:cNvSpPr/>
          <p:nvPr/>
        </p:nvSpPr>
        <p:spPr>
          <a:xfrm>
            <a:off x="8861897" y="569213"/>
            <a:ext cx="288001" cy="3998102"/>
          </a:xfrm>
          <a:prstGeom prst="rect">
            <a:avLst/>
          </a:prstGeom>
          <a:solidFill>
            <a:srgbClr val="C8C8C8">
              <a:alpha val="49800"/>
            </a:srgbClr>
          </a:solidFill>
          <a:ln w="12700">
            <a:miter lim="400000"/>
          </a:ln>
        </p:spPr>
        <p:txBody>
          <a:bodyPr lIns="45719" rIns="45719" anchor="ctr"/>
          <a:lstStyle/>
          <a:p>
            <a:pPr>
              <a:defRPr>
                <a:solidFill>
                  <a:srgbClr val="000000"/>
                </a:solidFill>
              </a:defRPr>
            </a:pPr>
          </a:p>
        </p:txBody>
      </p:sp>
      <p:sp>
        <p:nvSpPr>
          <p:cNvPr id="143" name="Title Text"/>
          <p:cNvSpPr txBox="1"/>
          <p:nvPr>
            <p:ph type="title"/>
          </p:nvPr>
        </p:nvSpPr>
        <p:spPr>
          <a:xfrm>
            <a:off x="2900933" y="973836"/>
            <a:ext cx="5486401" cy="2441401"/>
          </a:xfrm>
          <a:prstGeom prst="rect">
            <a:avLst/>
          </a:prstGeom>
        </p:spPr>
        <p:txBody>
          <a:bodyPr lIns="68574" tIns="68574" rIns="68574" bIns="68574" anchor="b"/>
          <a:lstStyle>
            <a:lvl1pPr>
              <a:lnSpc>
                <a:spcPct val="90000"/>
              </a:lnSpc>
              <a:defRPr b="0" sz="4400">
                <a:solidFill>
                  <a:srgbClr val="595959"/>
                </a:solidFill>
                <a:latin typeface="Corbel"/>
                <a:ea typeface="Corbel"/>
                <a:cs typeface="Corbel"/>
                <a:sym typeface="Corbel"/>
              </a:defRPr>
            </a:lvl1pPr>
          </a:lstStyle>
          <a:p>
            <a:pPr/>
            <a:r>
              <a:t>Title Text</a:t>
            </a:r>
          </a:p>
        </p:txBody>
      </p:sp>
      <p:sp>
        <p:nvSpPr>
          <p:cNvPr id="144" name="Body Level One…"/>
          <p:cNvSpPr txBox="1"/>
          <p:nvPr>
            <p:ph type="body" sz="quarter" idx="1"/>
          </p:nvPr>
        </p:nvSpPr>
        <p:spPr>
          <a:xfrm>
            <a:off x="2914650" y="3504438"/>
            <a:ext cx="5486400" cy="685801"/>
          </a:xfrm>
          <a:prstGeom prst="rect">
            <a:avLst/>
          </a:prstGeom>
        </p:spPr>
        <p:txBody>
          <a:bodyPr lIns="68574" tIns="68574" rIns="68574" bIns="68574"/>
          <a:lstStyle>
            <a:lvl1pPr marL="228600" indent="0">
              <a:lnSpc>
                <a:spcPct val="90000"/>
              </a:lnSpc>
              <a:spcBef>
                <a:spcPts val="900"/>
              </a:spcBef>
              <a:buClrTx/>
              <a:buSzTx/>
              <a:buFontTx/>
              <a:buNone/>
              <a:defRPr sz="1700">
                <a:solidFill>
                  <a:srgbClr val="595959"/>
                </a:solidFill>
                <a:latin typeface="Corbel"/>
                <a:ea typeface="Corbel"/>
                <a:cs typeface="Corbel"/>
                <a:sym typeface="Corbel"/>
              </a:defRPr>
            </a:lvl1pPr>
            <a:lvl2pPr marL="228600" indent="457200">
              <a:lnSpc>
                <a:spcPct val="90000"/>
              </a:lnSpc>
              <a:spcBef>
                <a:spcPts val="900"/>
              </a:spcBef>
              <a:buClrTx/>
              <a:buSzTx/>
              <a:buFontTx/>
              <a:buNone/>
              <a:defRPr sz="1700">
                <a:solidFill>
                  <a:srgbClr val="595959"/>
                </a:solidFill>
                <a:latin typeface="Corbel"/>
                <a:ea typeface="Corbel"/>
                <a:cs typeface="Corbel"/>
                <a:sym typeface="Corbel"/>
              </a:defRPr>
            </a:lvl2pPr>
            <a:lvl3pPr marL="228600" indent="914400">
              <a:lnSpc>
                <a:spcPct val="90000"/>
              </a:lnSpc>
              <a:spcBef>
                <a:spcPts val="900"/>
              </a:spcBef>
              <a:buClrTx/>
              <a:buSzTx/>
              <a:buFontTx/>
              <a:buNone/>
              <a:defRPr sz="1700">
                <a:solidFill>
                  <a:srgbClr val="595959"/>
                </a:solidFill>
                <a:latin typeface="Corbel"/>
                <a:ea typeface="Corbel"/>
                <a:cs typeface="Corbel"/>
                <a:sym typeface="Corbel"/>
              </a:defRPr>
            </a:lvl3pPr>
            <a:lvl4pPr marL="228600" indent="1371600">
              <a:lnSpc>
                <a:spcPct val="90000"/>
              </a:lnSpc>
              <a:spcBef>
                <a:spcPts val="900"/>
              </a:spcBef>
              <a:buClrTx/>
              <a:buSzTx/>
              <a:buFontTx/>
              <a:buNone/>
              <a:defRPr sz="1700">
                <a:solidFill>
                  <a:srgbClr val="595959"/>
                </a:solidFill>
                <a:latin typeface="Corbel"/>
                <a:ea typeface="Corbel"/>
                <a:cs typeface="Corbel"/>
                <a:sym typeface="Corbel"/>
              </a:defRPr>
            </a:lvl4pPr>
            <a:lvl5pPr marL="228600" indent="1828800">
              <a:lnSpc>
                <a:spcPct val="90000"/>
              </a:lnSpc>
              <a:spcBef>
                <a:spcPts val="900"/>
              </a:spcBef>
              <a:buClrTx/>
              <a:buSzTx/>
              <a:buFontTx/>
              <a:buNone/>
              <a:defRPr sz="1700">
                <a:solidFill>
                  <a:srgbClr val="595959"/>
                </a:solidFill>
                <a:latin typeface="Corbel"/>
                <a:ea typeface="Corbel"/>
                <a:cs typeface="Corbel"/>
                <a:sym typeface="Corbel"/>
              </a:defRPr>
            </a:lvl5pPr>
          </a:lstStyle>
          <a:p>
            <a:pPr/>
            <a:r>
              <a:t>Body Level One</a:t>
            </a:r>
          </a:p>
          <a:p>
            <a:pPr lvl="1"/>
            <a:r>
              <a:t>Body Level Two</a:t>
            </a:r>
          </a:p>
          <a:p>
            <a:pPr lvl="2"/>
            <a:r>
              <a:t>Body Level Three</a:t>
            </a:r>
          </a:p>
          <a:p>
            <a:pPr lvl="3"/>
            <a:r>
              <a:t>Body Level Four</a:t>
            </a:r>
          </a:p>
          <a:p>
            <a:pPr lvl="4"/>
            <a:r>
              <a:t>Body Level Five</a:t>
            </a:r>
          </a:p>
        </p:txBody>
      </p:sp>
      <p:sp>
        <p:nvSpPr>
          <p:cNvPr id="145" name="Slide Number"/>
          <p:cNvSpPr txBox="1"/>
          <p:nvPr>
            <p:ph type="sldNum" sz="quarter" idx="2"/>
          </p:nvPr>
        </p:nvSpPr>
        <p:spPr>
          <a:xfrm>
            <a:off x="8928150" y="4806437"/>
            <a:ext cx="195551" cy="195551"/>
          </a:xfrm>
          <a:prstGeom prst="rect">
            <a:avLst/>
          </a:prstGeom>
        </p:spPr>
        <p:txBody>
          <a:bodyPr lIns="34275" tIns="34275" rIns="34275" bIns="34275"/>
          <a:lstStyle>
            <a:lvl1pPr>
              <a:defRPr sz="900">
                <a:solidFill>
                  <a:srgbClr val="40BAD2"/>
                </a:solidFill>
                <a:latin typeface="Corbel"/>
                <a:ea typeface="Corbel"/>
                <a:cs typeface="Corbel"/>
                <a:sym typeface="Corbe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TWO_OBJECTS">
    <p:spTree>
      <p:nvGrpSpPr>
        <p:cNvPr id="1" name=""/>
        <p:cNvGrpSpPr/>
        <p:nvPr/>
      </p:nvGrpSpPr>
      <p:grpSpPr>
        <a:xfrm>
          <a:off x="0" y="0"/>
          <a:ext cx="0" cy="0"/>
          <a:chOff x="0" y="0"/>
          <a:chExt cx="0" cy="0"/>
        </a:xfrm>
      </p:grpSpPr>
      <p:sp>
        <p:nvSpPr>
          <p:cNvPr id="152" name="Shape 63"/>
          <p:cNvSpPr/>
          <p:nvPr/>
        </p:nvSpPr>
        <p:spPr>
          <a:xfrm>
            <a:off x="1" y="569213"/>
            <a:ext cx="2582700" cy="3998102"/>
          </a:xfrm>
          <a:prstGeom prst="rect">
            <a:avLst/>
          </a:prstGeom>
          <a:solidFill>
            <a:srgbClr val="40BAD2"/>
          </a:solidFill>
          <a:ln w="12700">
            <a:miter lim="400000"/>
          </a:ln>
        </p:spPr>
        <p:txBody>
          <a:bodyPr lIns="45719" rIns="45719" anchor="ctr"/>
          <a:lstStyle/>
          <a:p>
            <a:pPr>
              <a:defRPr>
                <a:solidFill>
                  <a:srgbClr val="000000"/>
                </a:solidFill>
              </a:defRPr>
            </a:pPr>
          </a:p>
        </p:txBody>
      </p:sp>
      <p:sp>
        <p:nvSpPr>
          <p:cNvPr id="153" name="Shape 65"/>
          <p:cNvSpPr/>
          <p:nvPr/>
        </p:nvSpPr>
        <p:spPr>
          <a:xfrm>
            <a:off x="8861897" y="569213"/>
            <a:ext cx="288001" cy="3998102"/>
          </a:xfrm>
          <a:prstGeom prst="rect">
            <a:avLst/>
          </a:prstGeom>
          <a:solidFill>
            <a:srgbClr val="C8C8C8">
              <a:alpha val="49800"/>
            </a:srgbClr>
          </a:solidFill>
          <a:ln w="12700">
            <a:miter lim="400000"/>
          </a:ln>
        </p:spPr>
        <p:txBody>
          <a:bodyPr lIns="45719" rIns="45719" anchor="ctr"/>
          <a:lstStyle/>
          <a:p>
            <a:pPr>
              <a:defRPr>
                <a:solidFill>
                  <a:srgbClr val="000000"/>
                </a:solidFill>
              </a:defRPr>
            </a:pPr>
          </a:p>
        </p:txBody>
      </p:sp>
      <p:sp>
        <p:nvSpPr>
          <p:cNvPr id="154" name="Title Text"/>
          <p:cNvSpPr txBox="1"/>
          <p:nvPr>
            <p:ph type="title"/>
          </p:nvPr>
        </p:nvSpPr>
        <p:spPr>
          <a:xfrm>
            <a:off x="189689" y="842878"/>
            <a:ext cx="2210700" cy="3450900"/>
          </a:xfrm>
          <a:prstGeom prst="rect">
            <a:avLst/>
          </a:prstGeom>
        </p:spPr>
        <p:txBody>
          <a:bodyPr lIns="68574" tIns="68574" rIns="68574" bIns="68574" anchor="ctr"/>
          <a:lstStyle>
            <a:lvl1pPr>
              <a:lnSpc>
                <a:spcPct val="90000"/>
              </a:lnSpc>
              <a:defRPr b="0" sz="2700">
                <a:solidFill>
                  <a:srgbClr val="FFFFFF"/>
                </a:solidFill>
                <a:latin typeface="Corbel"/>
                <a:ea typeface="Corbel"/>
                <a:cs typeface="Corbel"/>
                <a:sym typeface="Corbel"/>
              </a:defRPr>
            </a:lvl1pPr>
          </a:lstStyle>
          <a:p>
            <a:pPr/>
            <a:r>
              <a:t>Title Text</a:t>
            </a:r>
          </a:p>
        </p:txBody>
      </p:sp>
      <p:sp>
        <p:nvSpPr>
          <p:cNvPr id="155" name="Body Level One…"/>
          <p:cNvSpPr txBox="1"/>
          <p:nvPr>
            <p:ph type="body" sz="half" idx="1"/>
          </p:nvPr>
        </p:nvSpPr>
        <p:spPr>
          <a:xfrm>
            <a:off x="2900933" y="651509"/>
            <a:ext cx="2605802" cy="3840602"/>
          </a:xfrm>
          <a:prstGeom prst="rect">
            <a:avLst/>
          </a:prstGeom>
        </p:spPr>
        <p:txBody>
          <a:bodyPr lIns="68574" tIns="68574" rIns="68574" bIns="68574" anchor="ctr"/>
          <a:lstStyle>
            <a:lvl1pPr indent="-323850">
              <a:lnSpc>
                <a:spcPct val="90000"/>
              </a:lnSpc>
              <a:spcBef>
                <a:spcPts val="900"/>
              </a:spcBef>
              <a:buClr>
                <a:srgbClr val="40BAD2"/>
              </a:buClr>
              <a:buSzPts val="1500"/>
              <a:buFont typeface="Helvetica"/>
              <a:buChar char="⚫"/>
              <a:defRPr sz="1500">
                <a:solidFill>
                  <a:srgbClr val="595959"/>
                </a:solidFill>
                <a:latin typeface="Corbel"/>
                <a:ea typeface="Corbel"/>
                <a:cs typeface="Corbel"/>
                <a:sym typeface="Corbel"/>
              </a:defRPr>
            </a:lvl1pPr>
            <a:lvl2pPr marL="937078" indent="-340178">
              <a:lnSpc>
                <a:spcPct val="90000"/>
              </a:lnSpc>
              <a:spcBef>
                <a:spcPts val="900"/>
              </a:spcBef>
              <a:buClr>
                <a:srgbClr val="40BAD2"/>
              </a:buClr>
              <a:buSzPts val="1500"/>
              <a:buFont typeface="Helvetica"/>
              <a:buChar char="⚫"/>
              <a:defRPr sz="1500">
                <a:solidFill>
                  <a:srgbClr val="595959"/>
                </a:solidFill>
                <a:latin typeface="Corbel"/>
                <a:ea typeface="Corbel"/>
                <a:cs typeface="Corbel"/>
                <a:sym typeface="Corbel"/>
              </a:defRPr>
            </a:lvl2pPr>
            <a:lvl3pPr marL="1447800" indent="-381000">
              <a:lnSpc>
                <a:spcPct val="90000"/>
              </a:lnSpc>
              <a:spcBef>
                <a:spcPts val="900"/>
              </a:spcBef>
              <a:buClr>
                <a:srgbClr val="40BAD2"/>
              </a:buClr>
              <a:buSzPts val="1500"/>
              <a:buFont typeface="Helvetica"/>
              <a:buChar char="⚫"/>
              <a:defRPr sz="1500">
                <a:solidFill>
                  <a:srgbClr val="595959"/>
                </a:solidFill>
                <a:latin typeface="Corbel"/>
                <a:ea typeface="Corbel"/>
                <a:cs typeface="Corbel"/>
                <a:sym typeface="Corbel"/>
              </a:defRPr>
            </a:lvl3pPr>
            <a:lvl4pPr marL="1937327" indent="-406977">
              <a:lnSpc>
                <a:spcPct val="90000"/>
              </a:lnSpc>
              <a:spcBef>
                <a:spcPts val="900"/>
              </a:spcBef>
              <a:buClr>
                <a:srgbClr val="40BAD2"/>
              </a:buClr>
              <a:buSzPts val="1500"/>
              <a:buFont typeface="Helvetica"/>
              <a:buChar char="⚫"/>
              <a:defRPr sz="1500">
                <a:solidFill>
                  <a:srgbClr val="595959"/>
                </a:solidFill>
                <a:latin typeface="Corbel"/>
                <a:ea typeface="Corbel"/>
                <a:cs typeface="Corbel"/>
                <a:sym typeface="Corbel"/>
              </a:defRPr>
            </a:lvl4pPr>
            <a:lvl5pPr marL="2394527" indent="-406977">
              <a:lnSpc>
                <a:spcPct val="90000"/>
              </a:lnSpc>
              <a:spcBef>
                <a:spcPts val="900"/>
              </a:spcBef>
              <a:buClr>
                <a:srgbClr val="40BAD2"/>
              </a:buClr>
              <a:buSzPts val="1500"/>
              <a:buFont typeface="Helvetica"/>
              <a:buChar char="⚫"/>
              <a:defRPr sz="1500">
                <a:solidFill>
                  <a:srgbClr val="595959"/>
                </a:solidFill>
                <a:latin typeface="Corbel"/>
                <a:ea typeface="Corbel"/>
                <a:cs typeface="Corbel"/>
                <a:sym typeface="Corbel"/>
              </a:defRPr>
            </a:lvl5pPr>
          </a:lstStyle>
          <a:p>
            <a:pPr/>
            <a:r>
              <a:t>Body Level One</a:t>
            </a:r>
          </a:p>
          <a:p>
            <a:pPr lvl="1"/>
            <a:r>
              <a:t>Body Level Two</a:t>
            </a:r>
          </a:p>
          <a:p>
            <a:pPr lvl="2"/>
            <a:r>
              <a:t>Body Level Three</a:t>
            </a:r>
          </a:p>
          <a:p>
            <a:pPr lvl="3"/>
            <a:r>
              <a:t>Body Level Four</a:t>
            </a:r>
          </a:p>
          <a:p>
            <a:pPr lvl="4"/>
            <a:r>
              <a:t>Body Level Five</a:t>
            </a:r>
          </a:p>
        </p:txBody>
      </p:sp>
      <p:sp>
        <p:nvSpPr>
          <p:cNvPr id="156" name="Shape 93"/>
          <p:cNvSpPr txBox="1"/>
          <p:nvPr>
            <p:ph type="body" sz="half" idx="13"/>
          </p:nvPr>
        </p:nvSpPr>
        <p:spPr>
          <a:xfrm>
            <a:off x="5863590" y="651509"/>
            <a:ext cx="2605801" cy="3840602"/>
          </a:xfrm>
          <a:prstGeom prst="rect">
            <a:avLst/>
          </a:prstGeom>
        </p:spPr>
        <p:txBody>
          <a:bodyPr lIns="68574" tIns="68574" rIns="68574" bIns="68574" anchor="ctr"/>
          <a:lstStyle/>
          <a:p>
            <a:pPr indent="-323850">
              <a:lnSpc>
                <a:spcPct val="90000"/>
              </a:lnSpc>
              <a:spcBef>
                <a:spcPts val="900"/>
              </a:spcBef>
              <a:buClr>
                <a:srgbClr val="40BAD2"/>
              </a:buClr>
              <a:buSzPts val="1500"/>
              <a:buFont typeface="Helvetica"/>
              <a:buChar char="⚫"/>
              <a:defRPr sz="1500">
                <a:solidFill>
                  <a:srgbClr val="595959"/>
                </a:solidFill>
                <a:latin typeface="Corbel"/>
                <a:ea typeface="Corbel"/>
                <a:cs typeface="Corbel"/>
                <a:sym typeface="Corbel"/>
              </a:defRPr>
            </a:pPr>
          </a:p>
        </p:txBody>
      </p:sp>
      <p:sp>
        <p:nvSpPr>
          <p:cNvPr id="157" name="Slide Number"/>
          <p:cNvSpPr txBox="1"/>
          <p:nvPr>
            <p:ph type="sldNum" sz="quarter" idx="2"/>
          </p:nvPr>
        </p:nvSpPr>
        <p:spPr>
          <a:xfrm>
            <a:off x="8928150" y="4806437"/>
            <a:ext cx="195551" cy="195551"/>
          </a:xfrm>
          <a:prstGeom prst="rect">
            <a:avLst/>
          </a:prstGeom>
        </p:spPr>
        <p:txBody>
          <a:bodyPr lIns="34275" tIns="34275" rIns="34275" bIns="34275"/>
          <a:lstStyle>
            <a:lvl1pPr>
              <a:defRPr sz="900">
                <a:solidFill>
                  <a:srgbClr val="40BAD2"/>
                </a:solidFill>
                <a:latin typeface="Corbel"/>
                <a:ea typeface="Corbel"/>
                <a:cs typeface="Corbel"/>
                <a:sym typeface="Corbe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TWO_OBJECTS_WITH_TEXT">
    <p:spTree>
      <p:nvGrpSpPr>
        <p:cNvPr id="1" name=""/>
        <p:cNvGrpSpPr/>
        <p:nvPr/>
      </p:nvGrpSpPr>
      <p:grpSpPr>
        <a:xfrm>
          <a:off x="0" y="0"/>
          <a:ext cx="0" cy="0"/>
          <a:chOff x="0" y="0"/>
          <a:chExt cx="0" cy="0"/>
        </a:xfrm>
      </p:grpSpPr>
      <p:sp>
        <p:nvSpPr>
          <p:cNvPr id="164" name="Shape 63"/>
          <p:cNvSpPr/>
          <p:nvPr/>
        </p:nvSpPr>
        <p:spPr>
          <a:xfrm>
            <a:off x="1" y="569213"/>
            <a:ext cx="2582700" cy="3998102"/>
          </a:xfrm>
          <a:prstGeom prst="rect">
            <a:avLst/>
          </a:prstGeom>
          <a:solidFill>
            <a:srgbClr val="40BAD2"/>
          </a:solidFill>
          <a:ln w="12700">
            <a:miter lim="400000"/>
          </a:ln>
        </p:spPr>
        <p:txBody>
          <a:bodyPr lIns="45719" rIns="45719" anchor="ctr"/>
          <a:lstStyle/>
          <a:p>
            <a:pPr>
              <a:defRPr>
                <a:solidFill>
                  <a:srgbClr val="000000"/>
                </a:solidFill>
              </a:defRPr>
            </a:pPr>
          </a:p>
        </p:txBody>
      </p:sp>
      <p:sp>
        <p:nvSpPr>
          <p:cNvPr id="165" name="Shape 65"/>
          <p:cNvSpPr/>
          <p:nvPr/>
        </p:nvSpPr>
        <p:spPr>
          <a:xfrm>
            <a:off x="8861897" y="569213"/>
            <a:ext cx="288001" cy="3998102"/>
          </a:xfrm>
          <a:prstGeom prst="rect">
            <a:avLst/>
          </a:prstGeom>
          <a:solidFill>
            <a:srgbClr val="C8C8C8">
              <a:alpha val="49800"/>
            </a:srgbClr>
          </a:solidFill>
          <a:ln w="12700">
            <a:miter lim="400000"/>
          </a:ln>
        </p:spPr>
        <p:txBody>
          <a:bodyPr lIns="45719" rIns="45719" anchor="ctr"/>
          <a:lstStyle/>
          <a:p>
            <a:pPr>
              <a:defRPr>
                <a:solidFill>
                  <a:srgbClr val="000000"/>
                </a:solidFill>
              </a:defRPr>
            </a:pPr>
          </a:p>
        </p:txBody>
      </p:sp>
      <p:sp>
        <p:nvSpPr>
          <p:cNvPr id="166" name="Title Text"/>
          <p:cNvSpPr txBox="1"/>
          <p:nvPr>
            <p:ph type="title"/>
          </p:nvPr>
        </p:nvSpPr>
        <p:spPr>
          <a:xfrm>
            <a:off x="189689" y="842878"/>
            <a:ext cx="2210700" cy="3450900"/>
          </a:xfrm>
          <a:prstGeom prst="rect">
            <a:avLst/>
          </a:prstGeom>
        </p:spPr>
        <p:txBody>
          <a:bodyPr lIns="68574" tIns="68574" rIns="68574" bIns="68574" anchor="ctr"/>
          <a:lstStyle>
            <a:lvl1pPr>
              <a:lnSpc>
                <a:spcPct val="90000"/>
              </a:lnSpc>
              <a:defRPr b="0" sz="2700">
                <a:solidFill>
                  <a:srgbClr val="FFFFFF"/>
                </a:solidFill>
                <a:latin typeface="Corbel"/>
                <a:ea typeface="Corbel"/>
                <a:cs typeface="Corbel"/>
                <a:sym typeface="Corbel"/>
              </a:defRPr>
            </a:lvl1pPr>
          </a:lstStyle>
          <a:p>
            <a:pPr/>
            <a:r>
              <a:t>Title Text</a:t>
            </a:r>
          </a:p>
        </p:txBody>
      </p:sp>
      <p:sp>
        <p:nvSpPr>
          <p:cNvPr id="167" name="Body Level One…"/>
          <p:cNvSpPr txBox="1"/>
          <p:nvPr>
            <p:ph type="body" sz="quarter" idx="1"/>
          </p:nvPr>
        </p:nvSpPr>
        <p:spPr>
          <a:xfrm>
            <a:off x="2900933" y="767690"/>
            <a:ext cx="2605802" cy="605701"/>
          </a:xfrm>
          <a:prstGeom prst="rect">
            <a:avLst/>
          </a:prstGeom>
        </p:spPr>
        <p:txBody>
          <a:bodyPr lIns="68574" tIns="68574" rIns="68574" bIns="68574" anchor="b"/>
          <a:lstStyle>
            <a:lvl1pPr marL="228600" indent="0">
              <a:lnSpc>
                <a:spcPct val="90000"/>
              </a:lnSpc>
              <a:buClrTx/>
              <a:buSzTx/>
              <a:buFontTx/>
              <a:buNone/>
              <a:defRPr sz="1500">
                <a:solidFill>
                  <a:srgbClr val="595959"/>
                </a:solidFill>
                <a:latin typeface="Corbel"/>
                <a:ea typeface="Corbel"/>
                <a:cs typeface="Corbel"/>
                <a:sym typeface="Corbel"/>
              </a:defRPr>
            </a:lvl1pPr>
            <a:lvl2pPr marL="228600" indent="457200">
              <a:lnSpc>
                <a:spcPct val="90000"/>
              </a:lnSpc>
              <a:buClrTx/>
              <a:buSzTx/>
              <a:buFontTx/>
              <a:buNone/>
              <a:defRPr sz="1500">
                <a:solidFill>
                  <a:srgbClr val="595959"/>
                </a:solidFill>
                <a:latin typeface="Corbel"/>
                <a:ea typeface="Corbel"/>
                <a:cs typeface="Corbel"/>
                <a:sym typeface="Corbel"/>
              </a:defRPr>
            </a:lvl2pPr>
            <a:lvl3pPr marL="228600" indent="914400">
              <a:lnSpc>
                <a:spcPct val="90000"/>
              </a:lnSpc>
              <a:buClrTx/>
              <a:buSzTx/>
              <a:buFontTx/>
              <a:buNone/>
              <a:defRPr sz="1500">
                <a:solidFill>
                  <a:srgbClr val="595959"/>
                </a:solidFill>
                <a:latin typeface="Corbel"/>
                <a:ea typeface="Corbel"/>
                <a:cs typeface="Corbel"/>
                <a:sym typeface="Corbel"/>
              </a:defRPr>
            </a:lvl3pPr>
            <a:lvl4pPr marL="228600" indent="1371600">
              <a:lnSpc>
                <a:spcPct val="90000"/>
              </a:lnSpc>
              <a:buClrTx/>
              <a:buSzTx/>
              <a:buFontTx/>
              <a:buNone/>
              <a:defRPr sz="1500">
                <a:solidFill>
                  <a:srgbClr val="595959"/>
                </a:solidFill>
                <a:latin typeface="Corbel"/>
                <a:ea typeface="Corbel"/>
                <a:cs typeface="Corbel"/>
                <a:sym typeface="Corbel"/>
              </a:defRPr>
            </a:lvl4pPr>
            <a:lvl5pPr marL="228600" indent="1828800">
              <a:lnSpc>
                <a:spcPct val="90000"/>
              </a:lnSpc>
              <a:buClrTx/>
              <a:buSzTx/>
              <a:buFontTx/>
              <a:buNone/>
              <a:defRPr sz="1500">
                <a:solidFill>
                  <a:srgbClr val="595959"/>
                </a:solidFill>
                <a:latin typeface="Corbel"/>
                <a:ea typeface="Corbel"/>
                <a:cs typeface="Corbel"/>
                <a:sym typeface="Corbel"/>
              </a:defRPr>
            </a:lvl5pPr>
          </a:lstStyle>
          <a:p>
            <a:pPr/>
            <a:r>
              <a:t>Body Level One</a:t>
            </a:r>
          </a:p>
          <a:p>
            <a:pPr lvl="1"/>
            <a:r>
              <a:t>Body Level Two</a:t>
            </a:r>
          </a:p>
          <a:p>
            <a:pPr lvl="2"/>
            <a:r>
              <a:t>Body Level Three</a:t>
            </a:r>
          </a:p>
          <a:p>
            <a:pPr lvl="3"/>
            <a:r>
              <a:t>Body Level Four</a:t>
            </a:r>
          </a:p>
          <a:p>
            <a:pPr lvl="4"/>
            <a:r>
              <a:t>Body Level Five</a:t>
            </a:r>
          </a:p>
        </p:txBody>
      </p:sp>
      <p:sp>
        <p:nvSpPr>
          <p:cNvPr id="168" name="Shape 100"/>
          <p:cNvSpPr txBox="1"/>
          <p:nvPr>
            <p:ph type="body" sz="quarter" idx="13"/>
          </p:nvPr>
        </p:nvSpPr>
        <p:spPr>
          <a:xfrm>
            <a:off x="2900933" y="1448201"/>
            <a:ext cx="2605802" cy="3017402"/>
          </a:xfrm>
          <a:prstGeom prst="rect">
            <a:avLst/>
          </a:prstGeom>
        </p:spPr>
        <p:txBody>
          <a:bodyPr lIns="68574" tIns="68574" rIns="68574" bIns="68574" anchor="ctr"/>
          <a:lstStyle/>
          <a:p>
            <a:pPr indent="-323850">
              <a:lnSpc>
                <a:spcPct val="90000"/>
              </a:lnSpc>
              <a:spcBef>
                <a:spcPts val="900"/>
              </a:spcBef>
              <a:buClr>
                <a:srgbClr val="40BAD2"/>
              </a:buClr>
              <a:buSzPts val="1500"/>
              <a:buFont typeface="Helvetica"/>
              <a:buChar char="⚫"/>
              <a:defRPr sz="1500">
                <a:solidFill>
                  <a:srgbClr val="595959"/>
                </a:solidFill>
                <a:latin typeface="Corbel"/>
                <a:ea typeface="Corbel"/>
                <a:cs typeface="Corbel"/>
                <a:sym typeface="Corbel"/>
              </a:defRPr>
            </a:pPr>
          </a:p>
        </p:txBody>
      </p:sp>
      <p:sp>
        <p:nvSpPr>
          <p:cNvPr id="169" name="Shape 101"/>
          <p:cNvSpPr txBox="1"/>
          <p:nvPr>
            <p:ph type="body" sz="quarter" idx="14"/>
          </p:nvPr>
        </p:nvSpPr>
        <p:spPr>
          <a:xfrm>
            <a:off x="5863847" y="767689"/>
            <a:ext cx="2605801" cy="609902"/>
          </a:xfrm>
          <a:prstGeom prst="rect">
            <a:avLst/>
          </a:prstGeom>
        </p:spPr>
        <p:txBody>
          <a:bodyPr lIns="68574" tIns="68574" rIns="68574" bIns="68574" anchor="b"/>
          <a:lstStyle/>
          <a:p>
            <a:pPr marL="228600" indent="0">
              <a:lnSpc>
                <a:spcPct val="90000"/>
              </a:lnSpc>
              <a:buClrTx/>
              <a:buSzTx/>
              <a:buFontTx/>
              <a:buNone/>
              <a:defRPr sz="1500">
                <a:solidFill>
                  <a:srgbClr val="595959"/>
                </a:solidFill>
                <a:latin typeface="Corbel"/>
                <a:ea typeface="Corbel"/>
                <a:cs typeface="Corbel"/>
                <a:sym typeface="Corbel"/>
              </a:defRPr>
            </a:pPr>
          </a:p>
        </p:txBody>
      </p:sp>
      <p:sp>
        <p:nvSpPr>
          <p:cNvPr id="170" name="Shape 102"/>
          <p:cNvSpPr txBox="1"/>
          <p:nvPr>
            <p:ph type="body" sz="quarter" idx="15"/>
          </p:nvPr>
        </p:nvSpPr>
        <p:spPr>
          <a:xfrm>
            <a:off x="5863847" y="1448201"/>
            <a:ext cx="2605801" cy="3017402"/>
          </a:xfrm>
          <a:prstGeom prst="rect">
            <a:avLst/>
          </a:prstGeom>
        </p:spPr>
        <p:txBody>
          <a:bodyPr lIns="68574" tIns="68574" rIns="68574" bIns="68574" anchor="ctr"/>
          <a:lstStyle/>
          <a:p>
            <a:pPr indent="-323850">
              <a:lnSpc>
                <a:spcPct val="90000"/>
              </a:lnSpc>
              <a:spcBef>
                <a:spcPts val="900"/>
              </a:spcBef>
              <a:buClr>
                <a:srgbClr val="40BAD2"/>
              </a:buClr>
              <a:buSzPts val="1500"/>
              <a:buFont typeface="Helvetica"/>
              <a:buChar char="⚫"/>
              <a:defRPr sz="1500">
                <a:solidFill>
                  <a:srgbClr val="595959"/>
                </a:solidFill>
                <a:latin typeface="Corbel"/>
                <a:ea typeface="Corbel"/>
                <a:cs typeface="Corbel"/>
                <a:sym typeface="Corbel"/>
              </a:defRPr>
            </a:pPr>
          </a:p>
        </p:txBody>
      </p:sp>
      <p:sp>
        <p:nvSpPr>
          <p:cNvPr id="171" name="Slide Number"/>
          <p:cNvSpPr txBox="1"/>
          <p:nvPr>
            <p:ph type="sldNum" sz="quarter" idx="2"/>
          </p:nvPr>
        </p:nvSpPr>
        <p:spPr>
          <a:xfrm>
            <a:off x="8928150" y="4806437"/>
            <a:ext cx="195551" cy="195551"/>
          </a:xfrm>
          <a:prstGeom prst="rect">
            <a:avLst/>
          </a:prstGeom>
        </p:spPr>
        <p:txBody>
          <a:bodyPr lIns="34275" tIns="34275" rIns="34275" bIns="34275"/>
          <a:lstStyle>
            <a:lvl1pPr>
              <a:defRPr sz="900">
                <a:solidFill>
                  <a:srgbClr val="40BAD2"/>
                </a:solidFill>
                <a:latin typeface="Corbel"/>
                <a:ea typeface="Corbel"/>
                <a:cs typeface="Corbel"/>
                <a:sym typeface="Corbe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0" showMasterPhAnim="1">
  <p:cSld name="TITLE_ONLY">
    <p:spTree>
      <p:nvGrpSpPr>
        <p:cNvPr id="1" name=""/>
        <p:cNvGrpSpPr/>
        <p:nvPr/>
      </p:nvGrpSpPr>
      <p:grpSpPr>
        <a:xfrm>
          <a:off x="0" y="0"/>
          <a:ext cx="0" cy="0"/>
          <a:chOff x="0" y="0"/>
          <a:chExt cx="0" cy="0"/>
        </a:xfrm>
      </p:grpSpPr>
      <p:sp>
        <p:nvSpPr>
          <p:cNvPr id="178" name="Shape 63"/>
          <p:cNvSpPr/>
          <p:nvPr/>
        </p:nvSpPr>
        <p:spPr>
          <a:xfrm>
            <a:off x="1" y="569213"/>
            <a:ext cx="2582700" cy="3998102"/>
          </a:xfrm>
          <a:prstGeom prst="rect">
            <a:avLst/>
          </a:prstGeom>
          <a:solidFill>
            <a:srgbClr val="40BAD2"/>
          </a:solidFill>
          <a:ln w="12700">
            <a:miter lim="400000"/>
          </a:ln>
        </p:spPr>
        <p:txBody>
          <a:bodyPr lIns="45719" rIns="45719" anchor="ctr"/>
          <a:lstStyle/>
          <a:p>
            <a:pPr>
              <a:defRPr>
                <a:solidFill>
                  <a:srgbClr val="000000"/>
                </a:solidFill>
              </a:defRPr>
            </a:pPr>
          </a:p>
        </p:txBody>
      </p:sp>
      <p:sp>
        <p:nvSpPr>
          <p:cNvPr id="179" name="Shape 65"/>
          <p:cNvSpPr/>
          <p:nvPr/>
        </p:nvSpPr>
        <p:spPr>
          <a:xfrm>
            <a:off x="8861897" y="569213"/>
            <a:ext cx="288001" cy="3998102"/>
          </a:xfrm>
          <a:prstGeom prst="rect">
            <a:avLst/>
          </a:prstGeom>
          <a:solidFill>
            <a:srgbClr val="C8C8C8">
              <a:alpha val="49800"/>
            </a:srgbClr>
          </a:solidFill>
          <a:ln w="12700">
            <a:miter lim="400000"/>
          </a:ln>
        </p:spPr>
        <p:txBody>
          <a:bodyPr lIns="45719" rIns="45719" anchor="ctr"/>
          <a:lstStyle/>
          <a:p>
            <a:pPr>
              <a:defRPr>
                <a:solidFill>
                  <a:srgbClr val="000000"/>
                </a:solidFill>
              </a:defRPr>
            </a:pPr>
          </a:p>
        </p:txBody>
      </p:sp>
      <p:sp>
        <p:nvSpPr>
          <p:cNvPr id="180" name="Title Text"/>
          <p:cNvSpPr txBox="1"/>
          <p:nvPr>
            <p:ph type="title"/>
          </p:nvPr>
        </p:nvSpPr>
        <p:spPr>
          <a:xfrm>
            <a:off x="189689" y="842878"/>
            <a:ext cx="2210700" cy="3450900"/>
          </a:xfrm>
          <a:prstGeom prst="rect">
            <a:avLst/>
          </a:prstGeom>
        </p:spPr>
        <p:txBody>
          <a:bodyPr lIns="68574" tIns="68574" rIns="68574" bIns="68574" anchor="ctr"/>
          <a:lstStyle>
            <a:lvl1pPr>
              <a:lnSpc>
                <a:spcPct val="90000"/>
              </a:lnSpc>
              <a:defRPr b="0" sz="2700">
                <a:solidFill>
                  <a:srgbClr val="FFFFFF"/>
                </a:solidFill>
                <a:latin typeface="Corbel"/>
                <a:ea typeface="Corbel"/>
                <a:cs typeface="Corbel"/>
                <a:sym typeface="Corbel"/>
              </a:defRPr>
            </a:lvl1pPr>
          </a:lstStyle>
          <a:p>
            <a:pPr/>
            <a:r>
              <a:t>Title Text</a:t>
            </a:r>
          </a:p>
        </p:txBody>
      </p:sp>
      <p:sp>
        <p:nvSpPr>
          <p:cNvPr id="181" name="Slide Number"/>
          <p:cNvSpPr txBox="1"/>
          <p:nvPr>
            <p:ph type="sldNum" sz="quarter" idx="2"/>
          </p:nvPr>
        </p:nvSpPr>
        <p:spPr>
          <a:xfrm>
            <a:off x="8928150" y="4806437"/>
            <a:ext cx="195551" cy="195551"/>
          </a:xfrm>
          <a:prstGeom prst="rect">
            <a:avLst/>
          </a:prstGeom>
        </p:spPr>
        <p:txBody>
          <a:bodyPr lIns="34275" tIns="34275" rIns="34275" bIns="34275"/>
          <a:lstStyle>
            <a:lvl1pPr>
              <a:defRPr sz="900">
                <a:solidFill>
                  <a:srgbClr val="40BAD2"/>
                </a:solidFill>
                <a:latin typeface="Corbel"/>
                <a:ea typeface="Corbel"/>
                <a:cs typeface="Corbel"/>
                <a:sym typeface="Corbe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188" name="Slide Number"/>
          <p:cNvSpPr txBox="1"/>
          <p:nvPr>
            <p:ph type="sldNum" sz="quarter" idx="2"/>
          </p:nvPr>
        </p:nvSpPr>
        <p:spPr>
          <a:xfrm>
            <a:off x="8928150" y="4806437"/>
            <a:ext cx="195551" cy="195551"/>
          </a:xfrm>
          <a:prstGeom prst="rect">
            <a:avLst/>
          </a:prstGeom>
        </p:spPr>
        <p:txBody>
          <a:bodyPr lIns="34275" tIns="34275" rIns="34275" bIns="34275"/>
          <a:lstStyle>
            <a:lvl1pPr>
              <a:defRPr sz="900">
                <a:solidFill>
                  <a:srgbClr val="40BAD2"/>
                </a:solidFill>
                <a:latin typeface="Corbel"/>
                <a:ea typeface="Corbel"/>
                <a:cs typeface="Corbel"/>
                <a:sym typeface="Corbe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0" showMasterPhAnim="1">
  <p:cSld name="OBJECT_WITH_CAPTION_TEXT">
    <p:spTree>
      <p:nvGrpSpPr>
        <p:cNvPr id="1" name=""/>
        <p:cNvGrpSpPr/>
        <p:nvPr/>
      </p:nvGrpSpPr>
      <p:grpSpPr>
        <a:xfrm>
          <a:off x="0" y="0"/>
          <a:ext cx="0" cy="0"/>
          <a:chOff x="0" y="0"/>
          <a:chExt cx="0" cy="0"/>
        </a:xfrm>
      </p:grpSpPr>
      <p:sp>
        <p:nvSpPr>
          <p:cNvPr id="195" name="Shape 63"/>
          <p:cNvSpPr/>
          <p:nvPr/>
        </p:nvSpPr>
        <p:spPr>
          <a:xfrm>
            <a:off x="1" y="569213"/>
            <a:ext cx="2582700" cy="3998102"/>
          </a:xfrm>
          <a:prstGeom prst="rect">
            <a:avLst/>
          </a:prstGeom>
          <a:solidFill>
            <a:srgbClr val="40BAD2"/>
          </a:solidFill>
          <a:ln w="12700">
            <a:miter lim="400000"/>
          </a:ln>
        </p:spPr>
        <p:txBody>
          <a:bodyPr lIns="45719" rIns="45719" anchor="ctr"/>
          <a:lstStyle/>
          <a:p>
            <a:pPr>
              <a:defRPr>
                <a:solidFill>
                  <a:srgbClr val="000000"/>
                </a:solidFill>
              </a:defRPr>
            </a:pPr>
          </a:p>
        </p:txBody>
      </p:sp>
      <p:sp>
        <p:nvSpPr>
          <p:cNvPr id="196" name="Shape 65"/>
          <p:cNvSpPr/>
          <p:nvPr/>
        </p:nvSpPr>
        <p:spPr>
          <a:xfrm>
            <a:off x="8861897" y="569213"/>
            <a:ext cx="288001" cy="3998102"/>
          </a:xfrm>
          <a:prstGeom prst="rect">
            <a:avLst/>
          </a:prstGeom>
          <a:solidFill>
            <a:srgbClr val="C8C8C8">
              <a:alpha val="49800"/>
            </a:srgbClr>
          </a:solidFill>
          <a:ln w="12700">
            <a:miter lim="400000"/>
          </a:ln>
        </p:spPr>
        <p:txBody>
          <a:bodyPr lIns="45719" rIns="45719" anchor="ctr"/>
          <a:lstStyle/>
          <a:p>
            <a:pPr>
              <a:defRPr>
                <a:solidFill>
                  <a:srgbClr val="000000"/>
                </a:solidFill>
              </a:defRPr>
            </a:pPr>
          </a:p>
        </p:txBody>
      </p:sp>
      <p:sp>
        <p:nvSpPr>
          <p:cNvPr id="197" name="Title Text"/>
          <p:cNvSpPr txBox="1"/>
          <p:nvPr>
            <p:ph type="title"/>
          </p:nvPr>
        </p:nvSpPr>
        <p:spPr>
          <a:xfrm>
            <a:off x="192023" y="857250"/>
            <a:ext cx="2126102" cy="1783201"/>
          </a:xfrm>
          <a:prstGeom prst="rect">
            <a:avLst/>
          </a:prstGeom>
        </p:spPr>
        <p:txBody>
          <a:bodyPr lIns="68574" tIns="68574" rIns="68574" bIns="68574" anchor="b"/>
          <a:lstStyle>
            <a:lvl1pPr>
              <a:lnSpc>
                <a:spcPct val="90000"/>
              </a:lnSpc>
              <a:defRPr b="0" sz="2400">
                <a:solidFill>
                  <a:srgbClr val="FFFFFF"/>
                </a:solidFill>
                <a:latin typeface="Corbel"/>
                <a:ea typeface="Corbel"/>
                <a:cs typeface="Corbel"/>
                <a:sym typeface="Corbel"/>
              </a:defRPr>
            </a:lvl1pPr>
          </a:lstStyle>
          <a:p>
            <a:pPr/>
            <a:r>
              <a:t>Title Text</a:t>
            </a:r>
          </a:p>
        </p:txBody>
      </p:sp>
      <p:sp>
        <p:nvSpPr>
          <p:cNvPr id="198" name="Body Level One…"/>
          <p:cNvSpPr txBox="1"/>
          <p:nvPr>
            <p:ph type="body" idx="1"/>
          </p:nvPr>
        </p:nvSpPr>
        <p:spPr>
          <a:xfrm>
            <a:off x="2900933" y="651509"/>
            <a:ext cx="5486401" cy="3840602"/>
          </a:xfrm>
          <a:prstGeom prst="rect">
            <a:avLst/>
          </a:prstGeom>
        </p:spPr>
        <p:txBody>
          <a:bodyPr lIns="68574" tIns="68574" rIns="68574" bIns="68574" anchor="ctr"/>
          <a:lstStyle>
            <a:lvl1pPr indent="-323850">
              <a:lnSpc>
                <a:spcPct val="90000"/>
              </a:lnSpc>
              <a:spcBef>
                <a:spcPts val="900"/>
              </a:spcBef>
              <a:buClr>
                <a:srgbClr val="40BAD2"/>
              </a:buClr>
              <a:buSzPts val="1500"/>
              <a:buFont typeface="Helvetica"/>
              <a:buChar char="⚫"/>
              <a:defRPr sz="1500">
                <a:solidFill>
                  <a:srgbClr val="595959"/>
                </a:solidFill>
                <a:latin typeface="Corbel"/>
                <a:ea typeface="Corbel"/>
                <a:cs typeface="Corbel"/>
                <a:sym typeface="Corbel"/>
              </a:defRPr>
            </a:lvl1pPr>
            <a:lvl2pPr marL="937078" indent="-340178">
              <a:lnSpc>
                <a:spcPct val="90000"/>
              </a:lnSpc>
              <a:spcBef>
                <a:spcPts val="900"/>
              </a:spcBef>
              <a:buClr>
                <a:srgbClr val="40BAD2"/>
              </a:buClr>
              <a:buSzPts val="1500"/>
              <a:buFont typeface="Helvetica"/>
              <a:buChar char="⚫"/>
              <a:defRPr sz="1500">
                <a:solidFill>
                  <a:srgbClr val="595959"/>
                </a:solidFill>
                <a:latin typeface="Corbel"/>
                <a:ea typeface="Corbel"/>
                <a:cs typeface="Corbel"/>
                <a:sym typeface="Corbel"/>
              </a:defRPr>
            </a:lvl2pPr>
            <a:lvl3pPr marL="1447800" indent="-381000">
              <a:lnSpc>
                <a:spcPct val="90000"/>
              </a:lnSpc>
              <a:spcBef>
                <a:spcPts val="900"/>
              </a:spcBef>
              <a:buClr>
                <a:srgbClr val="40BAD2"/>
              </a:buClr>
              <a:buSzPts val="1500"/>
              <a:buFont typeface="Helvetica"/>
              <a:buChar char="⚫"/>
              <a:defRPr sz="1500">
                <a:solidFill>
                  <a:srgbClr val="595959"/>
                </a:solidFill>
                <a:latin typeface="Corbel"/>
                <a:ea typeface="Corbel"/>
                <a:cs typeface="Corbel"/>
                <a:sym typeface="Corbel"/>
              </a:defRPr>
            </a:lvl3pPr>
            <a:lvl4pPr marL="1937327" indent="-406977">
              <a:lnSpc>
                <a:spcPct val="90000"/>
              </a:lnSpc>
              <a:spcBef>
                <a:spcPts val="900"/>
              </a:spcBef>
              <a:buClr>
                <a:srgbClr val="40BAD2"/>
              </a:buClr>
              <a:buSzPts val="1500"/>
              <a:buFont typeface="Helvetica"/>
              <a:buChar char="⚫"/>
              <a:defRPr sz="1500">
                <a:solidFill>
                  <a:srgbClr val="595959"/>
                </a:solidFill>
                <a:latin typeface="Corbel"/>
                <a:ea typeface="Corbel"/>
                <a:cs typeface="Corbel"/>
                <a:sym typeface="Corbel"/>
              </a:defRPr>
            </a:lvl4pPr>
            <a:lvl5pPr marL="2394527" indent="-406977">
              <a:lnSpc>
                <a:spcPct val="90000"/>
              </a:lnSpc>
              <a:spcBef>
                <a:spcPts val="900"/>
              </a:spcBef>
              <a:buClr>
                <a:srgbClr val="40BAD2"/>
              </a:buClr>
              <a:buSzPts val="1500"/>
              <a:buFont typeface="Helvetica"/>
              <a:buChar char="⚫"/>
              <a:defRPr sz="1500">
                <a:solidFill>
                  <a:srgbClr val="595959"/>
                </a:solidFill>
                <a:latin typeface="Corbel"/>
                <a:ea typeface="Corbel"/>
                <a:cs typeface="Corbel"/>
                <a:sym typeface="Corbel"/>
              </a:defRPr>
            </a:lvl5pPr>
          </a:lstStyle>
          <a:p>
            <a:pPr/>
            <a:r>
              <a:t>Body Level One</a:t>
            </a:r>
          </a:p>
          <a:p>
            <a:pPr lvl="1"/>
            <a:r>
              <a:t>Body Level Two</a:t>
            </a:r>
          </a:p>
          <a:p>
            <a:pPr lvl="2"/>
            <a:r>
              <a:t>Body Level Three</a:t>
            </a:r>
          </a:p>
          <a:p>
            <a:pPr lvl="3"/>
            <a:r>
              <a:t>Body Level Four</a:t>
            </a:r>
          </a:p>
          <a:p>
            <a:pPr lvl="4"/>
            <a:r>
              <a:t>Body Level Five</a:t>
            </a:r>
          </a:p>
        </p:txBody>
      </p:sp>
      <p:sp>
        <p:nvSpPr>
          <p:cNvPr id="199" name="Shape 118"/>
          <p:cNvSpPr txBox="1"/>
          <p:nvPr>
            <p:ph type="body" sz="quarter" idx="13"/>
          </p:nvPr>
        </p:nvSpPr>
        <p:spPr>
          <a:xfrm>
            <a:off x="192023" y="2620632"/>
            <a:ext cx="2126102" cy="1741501"/>
          </a:xfrm>
          <a:prstGeom prst="rect">
            <a:avLst/>
          </a:prstGeom>
        </p:spPr>
        <p:txBody>
          <a:bodyPr lIns="68574" tIns="68574" rIns="68574" bIns="68574"/>
          <a:lstStyle/>
          <a:p>
            <a:pPr marL="228600" indent="0">
              <a:lnSpc>
                <a:spcPct val="100000"/>
              </a:lnSpc>
              <a:spcBef>
                <a:spcPts val="900"/>
              </a:spcBef>
              <a:buClrTx/>
              <a:buSzTx/>
              <a:buFontTx/>
              <a:buNone/>
              <a:defRPr sz="1100">
                <a:solidFill>
                  <a:srgbClr val="FFFFFF"/>
                </a:solidFill>
                <a:latin typeface="Corbel"/>
                <a:ea typeface="Corbel"/>
                <a:cs typeface="Corbel"/>
                <a:sym typeface="Corbel"/>
              </a:defRPr>
            </a:pPr>
          </a:p>
        </p:txBody>
      </p:sp>
      <p:sp>
        <p:nvSpPr>
          <p:cNvPr id="200" name="Slide Number"/>
          <p:cNvSpPr txBox="1"/>
          <p:nvPr>
            <p:ph type="sldNum" sz="quarter" idx="2"/>
          </p:nvPr>
        </p:nvSpPr>
        <p:spPr>
          <a:xfrm>
            <a:off x="8928150" y="4806437"/>
            <a:ext cx="195551" cy="195551"/>
          </a:xfrm>
          <a:prstGeom prst="rect">
            <a:avLst/>
          </a:prstGeom>
        </p:spPr>
        <p:txBody>
          <a:bodyPr lIns="34275" tIns="34275" rIns="34275" bIns="34275"/>
          <a:lstStyle>
            <a:lvl1pPr>
              <a:defRPr sz="900">
                <a:solidFill>
                  <a:srgbClr val="40BAD2"/>
                </a:solidFill>
                <a:latin typeface="Corbel"/>
                <a:ea typeface="Corbel"/>
                <a:cs typeface="Corbel"/>
                <a:sym typeface="Corbe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SECTION_HEADER">
    <p:spTree>
      <p:nvGrpSpPr>
        <p:cNvPr id="1" name=""/>
        <p:cNvGrpSpPr/>
        <p:nvPr/>
      </p:nvGrpSpPr>
      <p:grpSpPr>
        <a:xfrm>
          <a:off x="0" y="0"/>
          <a:ext cx="0" cy="0"/>
          <a:chOff x="0" y="0"/>
          <a:chExt cx="0" cy="0"/>
        </a:xfrm>
      </p:grpSpPr>
      <p:sp>
        <p:nvSpPr>
          <p:cNvPr id="29" name="Shape 22"/>
          <p:cNvSpPr/>
          <p:nvPr/>
        </p:nvSpPr>
        <p:spPr>
          <a:xfrm>
            <a:off x="-50" y="2571899"/>
            <a:ext cx="9144001" cy="2571601"/>
          </a:xfrm>
          <a:prstGeom prst="rect">
            <a:avLst/>
          </a:prstGeom>
          <a:solidFill>
            <a:schemeClr val="accent3"/>
          </a:solidFill>
          <a:ln w="12700">
            <a:miter lim="400000"/>
          </a:ln>
        </p:spPr>
        <p:txBody>
          <a:bodyPr lIns="45719" rIns="45719" anchor="ctr"/>
          <a:lstStyle/>
          <a:p>
            <a:pPr>
              <a:defRPr>
                <a:solidFill>
                  <a:srgbClr val="000000"/>
                </a:solidFill>
              </a:defRPr>
            </a:pPr>
          </a:p>
        </p:txBody>
      </p:sp>
      <p:sp>
        <p:nvSpPr>
          <p:cNvPr id="30" name="Title Text"/>
          <p:cNvSpPr txBox="1"/>
          <p:nvPr>
            <p:ph type="title"/>
          </p:nvPr>
        </p:nvSpPr>
        <p:spPr>
          <a:xfrm>
            <a:off x="311699" y="814799"/>
            <a:ext cx="8571302" cy="942001"/>
          </a:xfrm>
          <a:prstGeom prst="rect">
            <a:avLst/>
          </a:prstGeom>
        </p:spPr>
        <p:txBody>
          <a:bodyPr anchor="ctr"/>
          <a:lstStyle>
            <a:lvl1pPr algn="ctr"/>
          </a:lstStyle>
          <a:p>
            <a:pPr/>
            <a:r>
              <a:t>Title Text</a:t>
            </a:r>
          </a:p>
        </p:txBody>
      </p:sp>
      <p:sp>
        <p:nvSpPr>
          <p:cNvPr id="31"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0" showMasterPhAnim="1">
  <p:cSld name="PICTURE_WITH_CAPTION_TEXT">
    <p:spTree>
      <p:nvGrpSpPr>
        <p:cNvPr id="1" name=""/>
        <p:cNvGrpSpPr/>
        <p:nvPr/>
      </p:nvGrpSpPr>
      <p:grpSpPr>
        <a:xfrm>
          <a:off x="0" y="0"/>
          <a:ext cx="0" cy="0"/>
          <a:chOff x="0" y="0"/>
          <a:chExt cx="0" cy="0"/>
        </a:xfrm>
      </p:grpSpPr>
      <p:sp>
        <p:nvSpPr>
          <p:cNvPr id="207" name="Shape 63"/>
          <p:cNvSpPr/>
          <p:nvPr/>
        </p:nvSpPr>
        <p:spPr>
          <a:xfrm>
            <a:off x="1" y="569213"/>
            <a:ext cx="2582700" cy="3998102"/>
          </a:xfrm>
          <a:prstGeom prst="rect">
            <a:avLst/>
          </a:prstGeom>
          <a:solidFill>
            <a:srgbClr val="40BAD2"/>
          </a:solidFill>
          <a:ln w="12700">
            <a:miter lim="400000"/>
          </a:ln>
        </p:spPr>
        <p:txBody>
          <a:bodyPr lIns="45719" rIns="45719" anchor="ctr"/>
          <a:lstStyle/>
          <a:p>
            <a:pPr>
              <a:defRPr>
                <a:solidFill>
                  <a:srgbClr val="000000"/>
                </a:solidFill>
              </a:defRPr>
            </a:pPr>
          </a:p>
        </p:txBody>
      </p:sp>
      <p:sp>
        <p:nvSpPr>
          <p:cNvPr id="208" name="Shape 65"/>
          <p:cNvSpPr/>
          <p:nvPr/>
        </p:nvSpPr>
        <p:spPr>
          <a:xfrm>
            <a:off x="8861897" y="569213"/>
            <a:ext cx="288001" cy="3998102"/>
          </a:xfrm>
          <a:prstGeom prst="rect">
            <a:avLst/>
          </a:prstGeom>
          <a:solidFill>
            <a:srgbClr val="C8C8C8">
              <a:alpha val="49800"/>
            </a:srgbClr>
          </a:solidFill>
          <a:ln w="12700">
            <a:miter lim="400000"/>
          </a:ln>
        </p:spPr>
        <p:txBody>
          <a:bodyPr lIns="45719" rIns="45719" anchor="ctr"/>
          <a:lstStyle/>
          <a:p>
            <a:pPr>
              <a:defRPr>
                <a:solidFill>
                  <a:srgbClr val="000000"/>
                </a:solidFill>
              </a:defRPr>
            </a:pPr>
          </a:p>
        </p:txBody>
      </p:sp>
      <p:sp>
        <p:nvSpPr>
          <p:cNvPr id="209" name="Title Text"/>
          <p:cNvSpPr txBox="1"/>
          <p:nvPr>
            <p:ph type="title"/>
          </p:nvPr>
        </p:nvSpPr>
        <p:spPr>
          <a:xfrm>
            <a:off x="192023" y="857250"/>
            <a:ext cx="2126102" cy="1783201"/>
          </a:xfrm>
          <a:prstGeom prst="rect">
            <a:avLst/>
          </a:prstGeom>
        </p:spPr>
        <p:txBody>
          <a:bodyPr lIns="68574" tIns="68574" rIns="68574" bIns="68574" anchor="b"/>
          <a:lstStyle>
            <a:lvl1pPr>
              <a:lnSpc>
                <a:spcPct val="90000"/>
              </a:lnSpc>
              <a:defRPr b="0" sz="2400">
                <a:solidFill>
                  <a:srgbClr val="FFFFFF"/>
                </a:solidFill>
                <a:latin typeface="Corbel"/>
                <a:ea typeface="Corbel"/>
                <a:cs typeface="Corbel"/>
                <a:sym typeface="Corbel"/>
              </a:defRPr>
            </a:lvl1pPr>
          </a:lstStyle>
          <a:p>
            <a:pPr/>
            <a:r>
              <a:t>Title Text</a:t>
            </a:r>
          </a:p>
        </p:txBody>
      </p:sp>
      <p:sp>
        <p:nvSpPr>
          <p:cNvPr id="210" name="Shape 124"/>
          <p:cNvSpPr/>
          <p:nvPr>
            <p:ph type="pic" idx="13"/>
          </p:nvPr>
        </p:nvSpPr>
        <p:spPr>
          <a:xfrm>
            <a:off x="2677983" y="575563"/>
            <a:ext cx="6086400" cy="3998102"/>
          </a:xfrm>
          <a:prstGeom prst="rect">
            <a:avLst/>
          </a:prstGeom>
        </p:spPr>
        <p:txBody>
          <a:bodyPr lIns="91439" tIns="45719" rIns="91439" bIns="45719">
            <a:noAutofit/>
          </a:bodyPr>
          <a:lstStyle/>
          <a:p>
            <a:pPr/>
          </a:p>
        </p:txBody>
      </p:sp>
      <p:sp>
        <p:nvSpPr>
          <p:cNvPr id="211" name="Body Level One…"/>
          <p:cNvSpPr txBox="1"/>
          <p:nvPr>
            <p:ph type="body" sz="quarter" idx="1"/>
          </p:nvPr>
        </p:nvSpPr>
        <p:spPr>
          <a:xfrm>
            <a:off x="192023" y="2619755"/>
            <a:ext cx="2126102" cy="1741802"/>
          </a:xfrm>
          <a:prstGeom prst="rect">
            <a:avLst/>
          </a:prstGeom>
        </p:spPr>
        <p:txBody>
          <a:bodyPr lIns="68574" tIns="68574" rIns="68574" bIns="68574"/>
          <a:lstStyle>
            <a:lvl1pPr marL="228600" indent="0">
              <a:lnSpc>
                <a:spcPct val="100000"/>
              </a:lnSpc>
              <a:spcBef>
                <a:spcPts val="900"/>
              </a:spcBef>
              <a:buClrTx/>
              <a:buSzTx/>
              <a:buFontTx/>
              <a:buNone/>
              <a:defRPr sz="1100">
                <a:solidFill>
                  <a:srgbClr val="FFFFFF"/>
                </a:solidFill>
                <a:latin typeface="Corbel"/>
                <a:ea typeface="Corbel"/>
                <a:cs typeface="Corbel"/>
                <a:sym typeface="Corbel"/>
              </a:defRPr>
            </a:lvl1pPr>
            <a:lvl2pPr marL="228600" indent="457200">
              <a:lnSpc>
                <a:spcPct val="100000"/>
              </a:lnSpc>
              <a:spcBef>
                <a:spcPts val="900"/>
              </a:spcBef>
              <a:buClrTx/>
              <a:buSzTx/>
              <a:buFontTx/>
              <a:buNone/>
              <a:defRPr sz="1100">
                <a:solidFill>
                  <a:srgbClr val="FFFFFF"/>
                </a:solidFill>
                <a:latin typeface="Corbel"/>
                <a:ea typeface="Corbel"/>
                <a:cs typeface="Corbel"/>
                <a:sym typeface="Corbel"/>
              </a:defRPr>
            </a:lvl2pPr>
            <a:lvl3pPr marL="228600" indent="914400">
              <a:lnSpc>
                <a:spcPct val="100000"/>
              </a:lnSpc>
              <a:spcBef>
                <a:spcPts val="900"/>
              </a:spcBef>
              <a:buClrTx/>
              <a:buSzTx/>
              <a:buFontTx/>
              <a:buNone/>
              <a:defRPr sz="1100">
                <a:solidFill>
                  <a:srgbClr val="FFFFFF"/>
                </a:solidFill>
                <a:latin typeface="Corbel"/>
                <a:ea typeface="Corbel"/>
                <a:cs typeface="Corbel"/>
                <a:sym typeface="Corbel"/>
              </a:defRPr>
            </a:lvl3pPr>
            <a:lvl4pPr marL="228600" indent="1371600">
              <a:lnSpc>
                <a:spcPct val="100000"/>
              </a:lnSpc>
              <a:spcBef>
                <a:spcPts val="900"/>
              </a:spcBef>
              <a:buClrTx/>
              <a:buSzTx/>
              <a:buFontTx/>
              <a:buNone/>
              <a:defRPr sz="1100">
                <a:solidFill>
                  <a:srgbClr val="FFFFFF"/>
                </a:solidFill>
                <a:latin typeface="Corbel"/>
                <a:ea typeface="Corbel"/>
                <a:cs typeface="Corbel"/>
                <a:sym typeface="Corbel"/>
              </a:defRPr>
            </a:lvl4pPr>
            <a:lvl5pPr marL="228600" indent="1828800">
              <a:lnSpc>
                <a:spcPct val="100000"/>
              </a:lnSpc>
              <a:spcBef>
                <a:spcPts val="900"/>
              </a:spcBef>
              <a:buClrTx/>
              <a:buSzTx/>
              <a:buFontTx/>
              <a:buNone/>
              <a:defRPr sz="1100">
                <a:solidFill>
                  <a:srgbClr val="FFFFFF"/>
                </a:solidFill>
                <a:latin typeface="Corbel"/>
                <a:ea typeface="Corbel"/>
                <a:cs typeface="Corbel"/>
                <a:sym typeface="Corbel"/>
              </a:defRPr>
            </a:lvl5pPr>
          </a:lstStyle>
          <a:p>
            <a:pPr/>
            <a:r>
              <a:t>Body Level One</a:t>
            </a:r>
          </a:p>
          <a:p>
            <a:pPr lvl="1"/>
            <a:r>
              <a:t>Body Level Two</a:t>
            </a:r>
          </a:p>
          <a:p>
            <a:pPr lvl="2"/>
            <a:r>
              <a:t>Body Level Three</a:t>
            </a:r>
          </a:p>
          <a:p>
            <a:pPr lvl="3"/>
            <a:r>
              <a:t>Body Level Four</a:t>
            </a:r>
          </a:p>
          <a:p>
            <a:pPr lvl="4"/>
            <a:r>
              <a:t>Body Level Five</a:t>
            </a:r>
          </a:p>
        </p:txBody>
      </p:sp>
      <p:sp>
        <p:nvSpPr>
          <p:cNvPr id="212" name="Slide Number"/>
          <p:cNvSpPr txBox="1"/>
          <p:nvPr>
            <p:ph type="sldNum" sz="quarter" idx="2"/>
          </p:nvPr>
        </p:nvSpPr>
        <p:spPr>
          <a:xfrm>
            <a:off x="8928150" y="4806437"/>
            <a:ext cx="195551" cy="195551"/>
          </a:xfrm>
          <a:prstGeom prst="rect">
            <a:avLst/>
          </a:prstGeom>
        </p:spPr>
        <p:txBody>
          <a:bodyPr lIns="34275" tIns="34275" rIns="34275" bIns="34275"/>
          <a:lstStyle>
            <a:lvl1pPr>
              <a:defRPr sz="900">
                <a:solidFill>
                  <a:srgbClr val="40BAD2"/>
                </a:solidFill>
                <a:latin typeface="Corbel"/>
                <a:ea typeface="Corbel"/>
                <a:cs typeface="Corbel"/>
                <a:sym typeface="Corbe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0" showMasterPhAnim="1">
  <p:cSld name="VERTICAL_TEXT">
    <p:spTree>
      <p:nvGrpSpPr>
        <p:cNvPr id="1" name=""/>
        <p:cNvGrpSpPr/>
        <p:nvPr/>
      </p:nvGrpSpPr>
      <p:grpSpPr>
        <a:xfrm>
          <a:off x="0" y="0"/>
          <a:ext cx="0" cy="0"/>
          <a:chOff x="0" y="0"/>
          <a:chExt cx="0" cy="0"/>
        </a:xfrm>
      </p:grpSpPr>
      <p:sp>
        <p:nvSpPr>
          <p:cNvPr id="219" name="Shape 63"/>
          <p:cNvSpPr/>
          <p:nvPr/>
        </p:nvSpPr>
        <p:spPr>
          <a:xfrm>
            <a:off x="1" y="569213"/>
            <a:ext cx="2582700" cy="3998102"/>
          </a:xfrm>
          <a:prstGeom prst="rect">
            <a:avLst/>
          </a:prstGeom>
          <a:solidFill>
            <a:srgbClr val="40BAD2"/>
          </a:solidFill>
          <a:ln w="12700">
            <a:miter lim="400000"/>
          </a:ln>
        </p:spPr>
        <p:txBody>
          <a:bodyPr lIns="45719" rIns="45719" anchor="ctr"/>
          <a:lstStyle/>
          <a:p>
            <a:pPr>
              <a:defRPr>
                <a:solidFill>
                  <a:srgbClr val="000000"/>
                </a:solidFill>
              </a:defRPr>
            </a:pPr>
          </a:p>
        </p:txBody>
      </p:sp>
      <p:sp>
        <p:nvSpPr>
          <p:cNvPr id="220" name="Shape 65"/>
          <p:cNvSpPr/>
          <p:nvPr/>
        </p:nvSpPr>
        <p:spPr>
          <a:xfrm>
            <a:off x="8861897" y="569213"/>
            <a:ext cx="288001" cy="3998102"/>
          </a:xfrm>
          <a:prstGeom prst="rect">
            <a:avLst/>
          </a:prstGeom>
          <a:solidFill>
            <a:srgbClr val="C8C8C8">
              <a:alpha val="49800"/>
            </a:srgbClr>
          </a:solidFill>
          <a:ln w="12700">
            <a:miter lim="400000"/>
          </a:ln>
        </p:spPr>
        <p:txBody>
          <a:bodyPr lIns="45719" rIns="45719" anchor="ctr"/>
          <a:lstStyle/>
          <a:p>
            <a:pPr>
              <a:defRPr>
                <a:solidFill>
                  <a:srgbClr val="000000"/>
                </a:solidFill>
              </a:defRPr>
            </a:pPr>
          </a:p>
        </p:txBody>
      </p:sp>
      <p:sp>
        <p:nvSpPr>
          <p:cNvPr id="221" name="Title Text"/>
          <p:cNvSpPr txBox="1"/>
          <p:nvPr>
            <p:ph type="title"/>
          </p:nvPr>
        </p:nvSpPr>
        <p:spPr>
          <a:xfrm>
            <a:off x="189689" y="842878"/>
            <a:ext cx="2210700" cy="3450900"/>
          </a:xfrm>
          <a:prstGeom prst="rect">
            <a:avLst/>
          </a:prstGeom>
        </p:spPr>
        <p:txBody>
          <a:bodyPr lIns="68574" tIns="68574" rIns="68574" bIns="68574" anchor="ctr"/>
          <a:lstStyle>
            <a:lvl1pPr>
              <a:lnSpc>
                <a:spcPct val="90000"/>
              </a:lnSpc>
              <a:defRPr b="0" sz="2700">
                <a:solidFill>
                  <a:srgbClr val="FFFFFF"/>
                </a:solidFill>
                <a:latin typeface="Corbel"/>
                <a:ea typeface="Corbel"/>
                <a:cs typeface="Corbel"/>
                <a:sym typeface="Corbel"/>
              </a:defRPr>
            </a:lvl1pPr>
          </a:lstStyle>
          <a:p>
            <a:pPr/>
            <a:r>
              <a:t>Title Text</a:t>
            </a:r>
          </a:p>
        </p:txBody>
      </p:sp>
      <p:sp>
        <p:nvSpPr>
          <p:cNvPr id="222" name="Body Level One…"/>
          <p:cNvSpPr txBox="1"/>
          <p:nvPr>
            <p:ph type="body" idx="1"/>
          </p:nvPr>
        </p:nvSpPr>
        <p:spPr>
          <a:xfrm rot="5400000">
            <a:off x="3724850" y="-174820"/>
            <a:ext cx="3840602" cy="5486401"/>
          </a:xfrm>
          <a:prstGeom prst="rect">
            <a:avLst/>
          </a:prstGeom>
        </p:spPr>
        <p:txBody>
          <a:bodyPr lIns="68574" tIns="68574" rIns="68574" bIns="68574"/>
          <a:lstStyle>
            <a:lvl1pPr indent="-323850">
              <a:lnSpc>
                <a:spcPct val="90000"/>
              </a:lnSpc>
              <a:spcBef>
                <a:spcPts val="900"/>
              </a:spcBef>
              <a:buClr>
                <a:srgbClr val="40BAD2"/>
              </a:buClr>
              <a:buSzPts val="1500"/>
              <a:buFont typeface="Helvetica"/>
              <a:buChar char="⚫"/>
              <a:defRPr sz="1500">
                <a:solidFill>
                  <a:srgbClr val="595959"/>
                </a:solidFill>
                <a:latin typeface="Corbel"/>
                <a:ea typeface="Corbel"/>
                <a:cs typeface="Corbel"/>
                <a:sym typeface="Corbel"/>
              </a:defRPr>
            </a:lvl1pPr>
            <a:lvl2pPr marL="937078" indent="-340178">
              <a:lnSpc>
                <a:spcPct val="90000"/>
              </a:lnSpc>
              <a:spcBef>
                <a:spcPts val="900"/>
              </a:spcBef>
              <a:buClr>
                <a:srgbClr val="40BAD2"/>
              </a:buClr>
              <a:buSzPts val="1500"/>
              <a:buFont typeface="Helvetica"/>
              <a:buChar char="⚫"/>
              <a:defRPr sz="1500">
                <a:solidFill>
                  <a:srgbClr val="595959"/>
                </a:solidFill>
                <a:latin typeface="Corbel"/>
                <a:ea typeface="Corbel"/>
                <a:cs typeface="Corbel"/>
                <a:sym typeface="Corbel"/>
              </a:defRPr>
            </a:lvl2pPr>
            <a:lvl3pPr marL="1447800" indent="-381000">
              <a:lnSpc>
                <a:spcPct val="90000"/>
              </a:lnSpc>
              <a:spcBef>
                <a:spcPts val="900"/>
              </a:spcBef>
              <a:buClr>
                <a:srgbClr val="40BAD2"/>
              </a:buClr>
              <a:buSzPts val="1500"/>
              <a:buFont typeface="Helvetica"/>
              <a:buChar char="⚫"/>
              <a:defRPr sz="1500">
                <a:solidFill>
                  <a:srgbClr val="595959"/>
                </a:solidFill>
                <a:latin typeface="Corbel"/>
                <a:ea typeface="Corbel"/>
                <a:cs typeface="Corbel"/>
                <a:sym typeface="Corbel"/>
              </a:defRPr>
            </a:lvl3pPr>
            <a:lvl4pPr marL="1937327" indent="-406977">
              <a:lnSpc>
                <a:spcPct val="90000"/>
              </a:lnSpc>
              <a:spcBef>
                <a:spcPts val="900"/>
              </a:spcBef>
              <a:buClr>
                <a:srgbClr val="40BAD2"/>
              </a:buClr>
              <a:buSzPts val="1500"/>
              <a:buFont typeface="Helvetica"/>
              <a:buChar char="⚫"/>
              <a:defRPr sz="1500">
                <a:solidFill>
                  <a:srgbClr val="595959"/>
                </a:solidFill>
                <a:latin typeface="Corbel"/>
                <a:ea typeface="Corbel"/>
                <a:cs typeface="Corbel"/>
                <a:sym typeface="Corbel"/>
              </a:defRPr>
            </a:lvl4pPr>
            <a:lvl5pPr marL="2394527" indent="-406977">
              <a:lnSpc>
                <a:spcPct val="90000"/>
              </a:lnSpc>
              <a:spcBef>
                <a:spcPts val="900"/>
              </a:spcBef>
              <a:buClr>
                <a:srgbClr val="40BAD2"/>
              </a:buClr>
              <a:buSzPts val="1500"/>
              <a:buFont typeface="Helvetica"/>
              <a:buChar char="⚫"/>
              <a:defRPr sz="1500">
                <a:solidFill>
                  <a:srgbClr val="595959"/>
                </a:solidFill>
                <a:latin typeface="Corbel"/>
                <a:ea typeface="Corbel"/>
                <a:cs typeface="Corbel"/>
                <a:sym typeface="Corbel"/>
              </a:defRPr>
            </a:lvl5pPr>
          </a:lstStyle>
          <a:p>
            <a:pPr/>
            <a:r>
              <a:t>Body Level One</a:t>
            </a:r>
          </a:p>
          <a:p>
            <a:pPr lvl="1"/>
            <a:r>
              <a:t>Body Level Two</a:t>
            </a:r>
          </a:p>
          <a:p>
            <a:pPr lvl="2"/>
            <a:r>
              <a:t>Body Level Three</a:t>
            </a:r>
          </a:p>
          <a:p>
            <a:pPr lvl="3"/>
            <a:r>
              <a:t>Body Level Four</a:t>
            </a:r>
          </a:p>
          <a:p>
            <a:pPr lvl="4"/>
            <a:r>
              <a:t>Body Level Five</a:t>
            </a:r>
          </a:p>
        </p:txBody>
      </p:sp>
      <p:sp>
        <p:nvSpPr>
          <p:cNvPr id="223" name="Slide Number"/>
          <p:cNvSpPr txBox="1"/>
          <p:nvPr>
            <p:ph type="sldNum" sz="quarter" idx="2"/>
          </p:nvPr>
        </p:nvSpPr>
        <p:spPr>
          <a:xfrm>
            <a:off x="8928150" y="4806437"/>
            <a:ext cx="195551" cy="195551"/>
          </a:xfrm>
          <a:prstGeom prst="rect">
            <a:avLst/>
          </a:prstGeom>
        </p:spPr>
        <p:txBody>
          <a:bodyPr lIns="34275" tIns="34275" rIns="34275" bIns="34275"/>
          <a:lstStyle>
            <a:lvl1pPr>
              <a:defRPr sz="900">
                <a:solidFill>
                  <a:srgbClr val="40BAD2"/>
                </a:solidFill>
                <a:latin typeface="Corbel"/>
                <a:ea typeface="Corbel"/>
                <a:cs typeface="Corbel"/>
                <a:sym typeface="Corbe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type="tx" showMasterSp="0" showMasterPhAnim="1">
  <p:cSld name="VERTICAL_TITLE_AND_VERTICAL_TEXT">
    <p:spTree>
      <p:nvGrpSpPr>
        <p:cNvPr id="1" name=""/>
        <p:cNvGrpSpPr/>
        <p:nvPr/>
      </p:nvGrpSpPr>
      <p:grpSpPr>
        <a:xfrm>
          <a:off x="0" y="0"/>
          <a:ext cx="0" cy="0"/>
          <a:chOff x="0" y="0"/>
          <a:chExt cx="0" cy="0"/>
        </a:xfrm>
      </p:grpSpPr>
      <p:sp>
        <p:nvSpPr>
          <p:cNvPr id="230" name="Shape 63"/>
          <p:cNvSpPr/>
          <p:nvPr/>
        </p:nvSpPr>
        <p:spPr>
          <a:xfrm>
            <a:off x="1" y="569213"/>
            <a:ext cx="2582700" cy="3998102"/>
          </a:xfrm>
          <a:prstGeom prst="rect">
            <a:avLst/>
          </a:prstGeom>
          <a:solidFill>
            <a:srgbClr val="40BAD2"/>
          </a:solidFill>
          <a:ln w="12700">
            <a:miter lim="400000"/>
          </a:ln>
        </p:spPr>
        <p:txBody>
          <a:bodyPr lIns="45719" rIns="45719" anchor="ctr"/>
          <a:lstStyle/>
          <a:p>
            <a:pPr>
              <a:defRPr>
                <a:solidFill>
                  <a:srgbClr val="000000"/>
                </a:solidFill>
              </a:defRPr>
            </a:pPr>
          </a:p>
        </p:txBody>
      </p:sp>
      <p:sp>
        <p:nvSpPr>
          <p:cNvPr id="231" name="Shape 65"/>
          <p:cNvSpPr/>
          <p:nvPr/>
        </p:nvSpPr>
        <p:spPr>
          <a:xfrm>
            <a:off x="8861897" y="569213"/>
            <a:ext cx="288001" cy="3998102"/>
          </a:xfrm>
          <a:prstGeom prst="rect">
            <a:avLst/>
          </a:prstGeom>
          <a:solidFill>
            <a:srgbClr val="C8C8C8">
              <a:alpha val="49800"/>
            </a:srgbClr>
          </a:solidFill>
          <a:ln w="12700">
            <a:miter lim="400000"/>
          </a:ln>
        </p:spPr>
        <p:txBody>
          <a:bodyPr lIns="45719" rIns="45719" anchor="ctr"/>
          <a:lstStyle/>
          <a:p>
            <a:pPr>
              <a:defRPr>
                <a:solidFill>
                  <a:srgbClr val="000000"/>
                </a:solidFill>
              </a:defRPr>
            </a:pPr>
          </a:p>
        </p:txBody>
      </p:sp>
      <p:sp>
        <p:nvSpPr>
          <p:cNvPr id="232" name="Title Text"/>
          <p:cNvSpPr txBox="1"/>
          <p:nvPr>
            <p:ph type="title"/>
          </p:nvPr>
        </p:nvSpPr>
        <p:spPr>
          <a:xfrm rot="5400000">
            <a:off x="-514350" y="1543199"/>
            <a:ext cx="3714900" cy="2114401"/>
          </a:xfrm>
          <a:prstGeom prst="rect">
            <a:avLst/>
          </a:prstGeom>
        </p:spPr>
        <p:txBody>
          <a:bodyPr lIns="68574" tIns="68574" rIns="68574" bIns="68574" anchor="ctr"/>
          <a:lstStyle>
            <a:lvl1pPr>
              <a:lnSpc>
                <a:spcPct val="90000"/>
              </a:lnSpc>
              <a:defRPr b="0" sz="2700">
                <a:solidFill>
                  <a:srgbClr val="FFFFFF"/>
                </a:solidFill>
                <a:latin typeface="Corbel"/>
                <a:ea typeface="Corbel"/>
                <a:cs typeface="Corbel"/>
                <a:sym typeface="Corbel"/>
              </a:defRPr>
            </a:lvl1pPr>
          </a:lstStyle>
          <a:p>
            <a:pPr/>
            <a:r>
              <a:t>Title Text</a:t>
            </a:r>
          </a:p>
        </p:txBody>
      </p:sp>
      <p:sp>
        <p:nvSpPr>
          <p:cNvPr id="233" name="Body Level One…"/>
          <p:cNvSpPr txBox="1"/>
          <p:nvPr>
            <p:ph type="body" idx="1"/>
          </p:nvPr>
        </p:nvSpPr>
        <p:spPr>
          <a:xfrm rot="5400000">
            <a:off x="3723833" y="-171390"/>
            <a:ext cx="3840602" cy="5486401"/>
          </a:xfrm>
          <a:prstGeom prst="rect">
            <a:avLst/>
          </a:prstGeom>
        </p:spPr>
        <p:txBody>
          <a:bodyPr lIns="68574" tIns="68574" rIns="68574" bIns="68574"/>
          <a:lstStyle>
            <a:lvl1pPr indent="-323850">
              <a:lnSpc>
                <a:spcPct val="90000"/>
              </a:lnSpc>
              <a:spcBef>
                <a:spcPts val="900"/>
              </a:spcBef>
              <a:buClr>
                <a:srgbClr val="40BAD2"/>
              </a:buClr>
              <a:buSzPts val="1500"/>
              <a:buFont typeface="Helvetica"/>
              <a:buChar char="⚫"/>
              <a:defRPr sz="1500">
                <a:solidFill>
                  <a:srgbClr val="595959"/>
                </a:solidFill>
                <a:latin typeface="Corbel"/>
                <a:ea typeface="Corbel"/>
                <a:cs typeface="Corbel"/>
                <a:sym typeface="Corbel"/>
              </a:defRPr>
            </a:lvl1pPr>
            <a:lvl2pPr marL="937078" indent="-340178">
              <a:lnSpc>
                <a:spcPct val="90000"/>
              </a:lnSpc>
              <a:spcBef>
                <a:spcPts val="900"/>
              </a:spcBef>
              <a:buClr>
                <a:srgbClr val="40BAD2"/>
              </a:buClr>
              <a:buSzPts val="1500"/>
              <a:buFont typeface="Helvetica"/>
              <a:buChar char="⚫"/>
              <a:defRPr sz="1500">
                <a:solidFill>
                  <a:srgbClr val="595959"/>
                </a:solidFill>
                <a:latin typeface="Corbel"/>
                <a:ea typeface="Corbel"/>
                <a:cs typeface="Corbel"/>
                <a:sym typeface="Corbel"/>
              </a:defRPr>
            </a:lvl2pPr>
            <a:lvl3pPr marL="1447800" indent="-381000">
              <a:lnSpc>
                <a:spcPct val="90000"/>
              </a:lnSpc>
              <a:spcBef>
                <a:spcPts val="900"/>
              </a:spcBef>
              <a:buClr>
                <a:srgbClr val="40BAD2"/>
              </a:buClr>
              <a:buSzPts val="1500"/>
              <a:buFont typeface="Helvetica"/>
              <a:buChar char="⚫"/>
              <a:defRPr sz="1500">
                <a:solidFill>
                  <a:srgbClr val="595959"/>
                </a:solidFill>
                <a:latin typeface="Corbel"/>
                <a:ea typeface="Corbel"/>
                <a:cs typeface="Corbel"/>
                <a:sym typeface="Corbel"/>
              </a:defRPr>
            </a:lvl3pPr>
            <a:lvl4pPr marL="1937327" indent="-406977">
              <a:lnSpc>
                <a:spcPct val="90000"/>
              </a:lnSpc>
              <a:spcBef>
                <a:spcPts val="900"/>
              </a:spcBef>
              <a:buClr>
                <a:srgbClr val="40BAD2"/>
              </a:buClr>
              <a:buSzPts val="1500"/>
              <a:buFont typeface="Helvetica"/>
              <a:buChar char="⚫"/>
              <a:defRPr sz="1500">
                <a:solidFill>
                  <a:srgbClr val="595959"/>
                </a:solidFill>
                <a:latin typeface="Corbel"/>
                <a:ea typeface="Corbel"/>
                <a:cs typeface="Corbel"/>
                <a:sym typeface="Corbel"/>
              </a:defRPr>
            </a:lvl4pPr>
            <a:lvl5pPr marL="2394527" indent="-406977">
              <a:lnSpc>
                <a:spcPct val="90000"/>
              </a:lnSpc>
              <a:spcBef>
                <a:spcPts val="900"/>
              </a:spcBef>
              <a:buClr>
                <a:srgbClr val="40BAD2"/>
              </a:buClr>
              <a:buSzPts val="1500"/>
              <a:buFont typeface="Helvetica"/>
              <a:buChar char="⚫"/>
              <a:defRPr sz="1500">
                <a:solidFill>
                  <a:srgbClr val="595959"/>
                </a:solidFill>
                <a:latin typeface="Corbel"/>
                <a:ea typeface="Corbel"/>
                <a:cs typeface="Corbel"/>
                <a:sym typeface="Corbel"/>
              </a:defRPr>
            </a:lvl5pPr>
          </a:lstStyle>
          <a:p>
            <a:pPr/>
            <a:r>
              <a:t>Body Level One</a:t>
            </a:r>
          </a:p>
          <a:p>
            <a:pPr lvl="1"/>
            <a:r>
              <a:t>Body Level Two</a:t>
            </a:r>
          </a:p>
          <a:p>
            <a:pPr lvl="2"/>
            <a:r>
              <a:t>Body Level Three</a:t>
            </a:r>
          </a:p>
          <a:p>
            <a:pPr lvl="3"/>
            <a:r>
              <a:t>Body Level Four</a:t>
            </a:r>
          </a:p>
          <a:p>
            <a:pPr lvl="4"/>
            <a:r>
              <a:t>Body Level Five</a:t>
            </a:r>
          </a:p>
        </p:txBody>
      </p:sp>
      <p:sp>
        <p:nvSpPr>
          <p:cNvPr id="234" name="Slide Number"/>
          <p:cNvSpPr txBox="1"/>
          <p:nvPr>
            <p:ph type="sldNum" sz="quarter" idx="2"/>
          </p:nvPr>
        </p:nvSpPr>
        <p:spPr>
          <a:xfrm>
            <a:off x="8928150" y="4806437"/>
            <a:ext cx="195551" cy="195551"/>
          </a:xfrm>
          <a:prstGeom prst="rect">
            <a:avLst/>
          </a:prstGeom>
        </p:spPr>
        <p:txBody>
          <a:bodyPr lIns="34275" tIns="34275" rIns="34275" bIns="34275"/>
          <a:lstStyle>
            <a:lvl1pPr>
              <a:defRPr sz="900">
                <a:solidFill>
                  <a:srgbClr val="40BAD2"/>
                </a:solidFill>
                <a:latin typeface="Corbel"/>
                <a:ea typeface="Corbel"/>
                <a:cs typeface="Corbel"/>
                <a:sym typeface="Corbe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_AND_BODY">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TITLE_AND_TWO_COLUMNS">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half" idx="1"/>
          </p:nvPr>
        </p:nvSpPr>
        <p:spPr>
          <a:xfrm>
            <a:off x="311699" y="1266175"/>
            <a:ext cx="3999902" cy="3302700"/>
          </a:xfrm>
          <a:prstGeom prst="rect">
            <a:avLst/>
          </a:prstGeom>
        </p:spPr>
        <p:txBody>
          <a:bodyPr/>
          <a:lstStyle>
            <a:lvl1pPr indent="-317500">
              <a:buSzPts val="1400"/>
              <a:defRPr sz="1400"/>
            </a:lvl1pPr>
            <a:lvl2pPr marL="965200" indent="-355600">
              <a:buSzPts val="1400"/>
              <a:defRPr sz="1400"/>
            </a:lvl2pPr>
            <a:lvl3pPr marL="1422400" indent="-355600">
              <a:buSzPts val="1400"/>
              <a:defRPr sz="1400"/>
            </a:lvl3pPr>
            <a:lvl4pPr marL="1879600" indent="-355600">
              <a:buSzPts val="1400"/>
              <a:defRPr sz="1400"/>
            </a:lvl4pPr>
            <a:lvl5pPr marL="2336800" indent="-355600">
              <a:buSzPts val="1400"/>
              <a:defRPr sz="1400"/>
            </a:lvl5pPr>
          </a:lstStyle>
          <a:p>
            <a:pPr/>
            <a:r>
              <a:t>Body Level One</a:t>
            </a:r>
          </a:p>
          <a:p>
            <a:pPr lvl="1"/>
            <a:r>
              <a:t>Body Level Two</a:t>
            </a:r>
          </a:p>
          <a:p>
            <a:pPr lvl="2"/>
            <a:r>
              <a:t>Body Level Three</a:t>
            </a:r>
          </a:p>
          <a:p>
            <a:pPr lvl="3"/>
            <a:r>
              <a:t>Body Level Four</a:t>
            </a:r>
          </a:p>
          <a:p>
            <a:pPr lvl="4"/>
            <a:r>
              <a:t>Body Level Five</a:t>
            </a:r>
          </a:p>
        </p:txBody>
      </p:sp>
      <p:sp>
        <p:nvSpPr>
          <p:cNvPr id="49" name="Shape 33"/>
          <p:cNvSpPr txBox="1"/>
          <p:nvPr>
            <p:ph type="body" sz="half" idx="13"/>
          </p:nvPr>
        </p:nvSpPr>
        <p:spPr>
          <a:xfrm>
            <a:off x="4832399" y="1266175"/>
            <a:ext cx="3999902" cy="3302701"/>
          </a:xfrm>
          <a:prstGeom prst="rect">
            <a:avLst/>
          </a:prstGeom>
        </p:spPr>
        <p:txBody>
          <a:bodyPr/>
          <a:lstStyle/>
          <a:p>
            <a:pPr indent="-317500">
              <a:buSzPts val="1400"/>
              <a:defRPr sz="1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TITLE_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ONE_COLUMN_TEXT">
    <p:spTree>
      <p:nvGrpSpPr>
        <p:cNvPr id="1" name=""/>
        <p:cNvGrpSpPr/>
        <p:nvPr/>
      </p:nvGrpSpPr>
      <p:grpSpPr>
        <a:xfrm>
          <a:off x="0" y="0"/>
          <a:ext cx="0" cy="0"/>
          <a:chOff x="0" y="0"/>
          <a:chExt cx="0" cy="0"/>
        </a:xfrm>
      </p:grpSpPr>
      <p:sp>
        <p:nvSpPr>
          <p:cNvPr id="65" name="Title Text"/>
          <p:cNvSpPr txBox="1"/>
          <p:nvPr>
            <p:ph type="title"/>
          </p:nvPr>
        </p:nvSpPr>
        <p:spPr>
          <a:xfrm>
            <a:off x="311699" y="555600"/>
            <a:ext cx="2808001" cy="755700"/>
          </a:xfrm>
          <a:prstGeom prst="rect">
            <a:avLst/>
          </a:prstGeom>
        </p:spPr>
        <p:txBody>
          <a:bodyPr anchor="b"/>
          <a:lstStyle>
            <a:lvl1pPr>
              <a:defRPr sz="2400"/>
            </a:lvl1pPr>
          </a:lstStyle>
          <a:p>
            <a:pPr/>
            <a:r>
              <a:t>Title Text</a:t>
            </a:r>
          </a:p>
        </p:txBody>
      </p:sp>
      <p:sp>
        <p:nvSpPr>
          <p:cNvPr id="66" name="Body Level One…"/>
          <p:cNvSpPr txBox="1"/>
          <p:nvPr>
            <p:ph type="body" sz="quarter" idx="1"/>
          </p:nvPr>
        </p:nvSpPr>
        <p:spPr>
          <a:xfrm>
            <a:off x="311699" y="1389599"/>
            <a:ext cx="2808001" cy="3179401"/>
          </a:xfrm>
          <a:prstGeom prst="rect">
            <a:avLst/>
          </a:prstGeom>
        </p:spPr>
        <p:txBody>
          <a:bodyPr/>
          <a:lstStyle>
            <a:lvl1pPr indent="-304800">
              <a:buSzPts val="1200"/>
              <a:defRPr sz="1200"/>
            </a:lvl1pPr>
            <a:lvl2pPr marL="914400" indent="-304800">
              <a:buSzPts val="1200"/>
              <a:defRPr sz="1200"/>
            </a:lvl2pPr>
            <a:lvl3pPr marL="1371600" indent="-304800">
              <a:buSzPts val="1200"/>
              <a:defRPr sz="1200"/>
            </a:lvl3pPr>
            <a:lvl4pPr marL="1828800" indent="-304800">
              <a:buSzPts val="1200"/>
              <a:defRPr sz="1200"/>
            </a:lvl4pPr>
            <a:lvl5pPr marL="2286000" indent="-304800">
              <a:buSzPts val="1200"/>
              <a:defRPr sz="1200"/>
            </a:lvl5pPr>
          </a:lstStyle>
          <a:p>
            <a:pPr/>
            <a:r>
              <a:t>Body Level One</a:t>
            </a:r>
          </a:p>
          <a:p>
            <a:pPr lvl="1"/>
            <a:r>
              <a:t>Body Level Two</a:t>
            </a:r>
          </a:p>
          <a:p>
            <a:pPr lvl="2"/>
            <a:r>
              <a:t>Body Level Three</a:t>
            </a:r>
          </a:p>
          <a:p>
            <a:pPr lvl="3"/>
            <a:r>
              <a:t>Body Level Four</a:t>
            </a:r>
          </a:p>
          <a:p>
            <a:pPr lvl="4"/>
            <a:r>
              <a:t>Body Level Five</a:t>
            </a:r>
          </a:p>
        </p:txBody>
      </p:sp>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MAIN_POINT">
    <p:bg>
      <p:bgPr>
        <a:solidFill>
          <a:schemeClr val="accent6"/>
        </a:solidFill>
      </p:bgPr>
    </p:bg>
    <p:spTree>
      <p:nvGrpSpPr>
        <p:cNvPr id="1" name=""/>
        <p:cNvGrpSpPr/>
        <p:nvPr/>
      </p:nvGrpSpPr>
      <p:grpSpPr>
        <a:xfrm>
          <a:off x="0" y="0"/>
          <a:ext cx="0" cy="0"/>
          <a:chOff x="0" y="0"/>
          <a:chExt cx="0" cy="0"/>
        </a:xfrm>
      </p:grpSpPr>
      <p:sp>
        <p:nvSpPr>
          <p:cNvPr id="74" name="Title Text"/>
          <p:cNvSpPr txBox="1"/>
          <p:nvPr>
            <p:ph type="title"/>
          </p:nvPr>
        </p:nvSpPr>
        <p:spPr>
          <a:xfrm>
            <a:off x="490250" y="526349"/>
            <a:ext cx="5613601" cy="4090801"/>
          </a:xfrm>
          <a:prstGeom prst="rect">
            <a:avLst/>
          </a:prstGeom>
        </p:spPr>
        <p:txBody>
          <a:bodyPr anchor="ctr"/>
          <a:lstStyle>
            <a:lvl1pPr>
              <a:defRPr b="0" sz="5400">
                <a:solidFill>
                  <a:srgbClr val="695D46"/>
                </a:solidFill>
              </a:defRPr>
            </a:lvl1pPr>
          </a:lstStyle>
          <a:p>
            <a:pPr/>
            <a:r>
              <a:t>Title Text</a:t>
            </a: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SECTION_TITLE_AND_DESCRIPTION">
    <p:spTree>
      <p:nvGrpSpPr>
        <p:cNvPr id="1" name=""/>
        <p:cNvGrpSpPr/>
        <p:nvPr/>
      </p:nvGrpSpPr>
      <p:grpSpPr>
        <a:xfrm>
          <a:off x="0" y="0"/>
          <a:ext cx="0" cy="0"/>
          <a:chOff x="0" y="0"/>
          <a:chExt cx="0" cy="0"/>
        </a:xfrm>
      </p:grpSpPr>
      <p:sp>
        <p:nvSpPr>
          <p:cNvPr id="82" name="Shape 46"/>
          <p:cNvSpPr/>
          <p:nvPr/>
        </p:nvSpPr>
        <p:spPr>
          <a:xfrm>
            <a:off x="4572000" y="0"/>
            <a:ext cx="4572000" cy="5143500"/>
          </a:xfrm>
          <a:prstGeom prst="rect">
            <a:avLst/>
          </a:prstGeom>
          <a:solidFill>
            <a:schemeClr val="accent3"/>
          </a:solidFill>
          <a:ln w="12700">
            <a:miter lim="400000"/>
          </a:ln>
        </p:spPr>
        <p:txBody>
          <a:bodyPr lIns="45719" rIns="45719" anchor="ctr"/>
          <a:lstStyle/>
          <a:p>
            <a:pPr>
              <a:defRPr>
                <a:solidFill>
                  <a:srgbClr val="000000"/>
                </a:solidFill>
              </a:defRPr>
            </a:pPr>
          </a:p>
        </p:txBody>
      </p:sp>
      <p:sp>
        <p:nvSpPr>
          <p:cNvPr id="83" name="Shape 47"/>
          <p:cNvSpPr/>
          <p:nvPr/>
        </p:nvSpPr>
        <p:spPr>
          <a:xfrm>
            <a:off x="5029675" y="4495500"/>
            <a:ext cx="468301" cy="1"/>
          </a:xfrm>
          <a:prstGeom prst="line">
            <a:avLst/>
          </a:prstGeom>
          <a:ln w="19050">
            <a:solidFill>
              <a:srgbClr val="FFFFFF"/>
            </a:solidFill>
          </a:ln>
        </p:spPr>
        <p:txBody>
          <a:bodyPr lIns="45719" rIns="45719"/>
          <a:lstStyle/>
          <a:p>
            <a:pPr/>
          </a:p>
        </p:txBody>
      </p:sp>
      <p:sp>
        <p:nvSpPr>
          <p:cNvPr id="84" name="Title Text"/>
          <p:cNvSpPr txBox="1"/>
          <p:nvPr>
            <p:ph type="title"/>
          </p:nvPr>
        </p:nvSpPr>
        <p:spPr>
          <a:xfrm>
            <a:off x="265500" y="1039675"/>
            <a:ext cx="4045200" cy="1675801"/>
          </a:xfrm>
          <a:prstGeom prst="rect">
            <a:avLst/>
          </a:prstGeom>
        </p:spPr>
        <p:txBody>
          <a:bodyPr anchor="b"/>
          <a:lstStyle>
            <a:lvl1pPr algn="ctr">
              <a:defRPr sz="4200"/>
            </a:lvl1pPr>
          </a:lstStyle>
          <a:p>
            <a:pPr/>
            <a:r>
              <a:t>Title Text</a:t>
            </a:r>
          </a:p>
        </p:txBody>
      </p:sp>
      <p:sp>
        <p:nvSpPr>
          <p:cNvPr id="85" name="Body Level One…"/>
          <p:cNvSpPr txBox="1"/>
          <p:nvPr>
            <p:ph type="body" sz="quarter" idx="1"/>
          </p:nvPr>
        </p:nvSpPr>
        <p:spPr>
          <a:xfrm>
            <a:off x="265500" y="2726875"/>
            <a:ext cx="4045200" cy="1235101"/>
          </a:xfrm>
          <a:prstGeom prst="rect">
            <a:avLst/>
          </a:prstGeom>
        </p:spPr>
        <p:txBody>
          <a:bodyPr/>
          <a:lstStyle>
            <a:lvl1pPr marL="342900" indent="-228600" algn="ctr">
              <a:lnSpc>
                <a:spcPct val="100000"/>
              </a:lnSpc>
              <a:buClrTx/>
              <a:buSzTx/>
              <a:buFontTx/>
              <a:buNone/>
              <a:defRPr sz="2100"/>
            </a:lvl1pPr>
            <a:lvl2pPr marL="342900" indent="254000" algn="ctr">
              <a:lnSpc>
                <a:spcPct val="100000"/>
              </a:lnSpc>
              <a:buClrTx/>
              <a:buSzTx/>
              <a:buFontTx/>
              <a:buNone/>
              <a:defRPr sz="2100"/>
            </a:lvl2pPr>
            <a:lvl3pPr marL="342900" indent="711200" algn="ctr">
              <a:lnSpc>
                <a:spcPct val="100000"/>
              </a:lnSpc>
              <a:buClrTx/>
              <a:buSzTx/>
              <a:buFontTx/>
              <a:buNone/>
              <a:defRPr sz="2100"/>
            </a:lvl3pPr>
            <a:lvl4pPr marL="342900" indent="1168400" algn="ctr">
              <a:lnSpc>
                <a:spcPct val="100000"/>
              </a:lnSpc>
              <a:buClrTx/>
              <a:buSzTx/>
              <a:buFontTx/>
              <a:buNone/>
              <a:defRPr sz="2100"/>
            </a:lvl4pPr>
            <a:lvl5pPr marL="342900" indent="1625600" algn="ctr">
              <a:lnSpc>
                <a:spcPct val="100000"/>
              </a:lnSpc>
              <a:buClrTx/>
              <a:buSzTx/>
              <a:buFontTx/>
              <a:buNone/>
              <a:defRPr sz="2100"/>
            </a:lvl5pPr>
          </a:lstStyle>
          <a:p>
            <a:pPr/>
            <a:r>
              <a:t>Body Level One</a:t>
            </a:r>
          </a:p>
          <a:p>
            <a:pPr lvl="1"/>
            <a:r>
              <a:t>Body Level Two</a:t>
            </a:r>
          </a:p>
          <a:p>
            <a:pPr lvl="2"/>
            <a:r>
              <a:t>Body Level Three</a:t>
            </a:r>
          </a:p>
          <a:p>
            <a:pPr lvl="3"/>
            <a:r>
              <a:t>Body Level Four</a:t>
            </a:r>
          </a:p>
          <a:p>
            <a:pPr lvl="4"/>
            <a:r>
              <a:t>Body Level Five</a:t>
            </a:r>
          </a:p>
        </p:txBody>
      </p:sp>
      <p:sp>
        <p:nvSpPr>
          <p:cNvPr id="86" name="Shape 50"/>
          <p:cNvSpPr txBox="1"/>
          <p:nvPr>
            <p:ph type="body" sz="half" idx="13"/>
          </p:nvPr>
        </p:nvSpPr>
        <p:spPr>
          <a:xfrm>
            <a:off x="4939500" y="724199"/>
            <a:ext cx="3837000" cy="3695101"/>
          </a:xfrm>
          <a:prstGeom prst="rect">
            <a:avLst/>
          </a:prstGeom>
        </p:spPr>
        <p:txBody>
          <a:bodyPr anchor="ctr"/>
          <a:lstStyle/>
          <a:p>
            <a:pPr>
              <a:buClr>
                <a:srgbClr val="FFFFFF"/>
              </a:buClr>
              <a:defRPr>
                <a:solidFill>
                  <a:srgbClr val="FFFFFF"/>
                </a:solidFill>
              </a:defRPr>
            </a:pPr>
          </a:p>
        </p:txBody>
      </p:sp>
      <p:sp>
        <p:nvSpPr>
          <p:cNvPr id="87"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CAPTION_ONLY">
    <p:spTree>
      <p:nvGrpSpPr>
        <p:cNvPr id="1" name=""/>
        <p:cNvGrpSpPr/>
        <p:nvPr/>
      </p:nvGrpSpPr>
      <p:grpSpPr>
        <a:xfrm>
          <a:off x="0" y="0"/>
          <a:ext cx="0" cy="0"/>
          <a:chOff x="0" y="0"/>
          <a:chExt cx="0" cy="0"/>
        </a:xfrm>
      </p:grpSpPr>
      <p:sp>
        <p:nvSpPr>
          <p:cNvPr id="94" name="Body Level One…"/>
          <p:cNvSpPr txBox="1"/>
          <p:nvPr>
            <p:ph type="body" sz="quarter" idx="1"/>
          </p:nvPr>
        </p:nvSpPr>
        <p:spPr>
          <a:xfrm>
            <a:off x="311699" y="4230725"/>
            <a:ext cx="5998802" cy="598801"/>
          </a:xfrm>
          <a:prstGeom prst="rect">
            <a:avLst/>
          </a:prstGeom>
        </p:spPr>
        <p:txBody>
          <a:bodyPr anchor="ctr"/>
          <a:lstStyle>
            <a:lvl1pPr marL="228600" indent="0">
              <a:lnSpc>
                <a:spcPct val="100000"/>
              </a:lnSpc>
              <a:buClrTx/>
              <a:buSzTx/>
              <a:buFontTx/>
              <a:buNone/>
              <a:defRPr sz="2400">
                <a:latin typeface="PT Sans Narrow"/>
                <a:ea typeface="PT Sans Narrow"/>
                <a:cs typeface="PT Sans Narrow"/>
                <a:sym typeface="PT Sans Narrow"/>
              </a:defRPr>
            </a:lvl1pPr>
            <a:lvl2pPr marL="1141185" indent="-544285">
              <a:lnSpc>
                <a:spcPct val="100000"/>
              </a:lnSpc>
              <a:buClrTx/>
              <a:buSzPts val="2400"/>
              <a:buFontTx/>
              <a:defRPr sz="2400">
                <a:latin typeface="PT Sans Narrow"/>
                <a:ea typeface="PT Sans Narrow"/>
                <a:cs typeface="PT Sans Narrow"/>
                <a:sym typeface="PT Sans Narrow"/>
              </a:defRPr>
            </a:lvl2pPr>
            <a:lvl3pPr marL="1598385" indent="-544285">
              <a:lnSpc>
                <a:spcPct val="100000"/>
              </a:lnSpc>
              <a:buClrTx/>
              <a:buSzPts val="2400"/>
              <a:buFontTx/>
              <a:defRPr sz="2400">
                <a:latin typeface="PT Sans Narrow"/>
                <a:ea typeface="PT Sans Narrow"/>
                <a:cs typeface="PT Sans Narrow"/>
                <a:sym typeface="PT Sans Narrow"/>
              </a:defRPr>
            </a:lvl3pPr>
            <a:lvl4pPr marL="2055585" indent="-544285">
              <a:lnSpc>
                <a:spcPct val="100000"/>
              </a:lnSpc>
              <a:buClrTx/>
              <a:buSzPts val="2400"/>
              <a:buFontTx/>
              <a:defRPr sz="2400">
                <a:latin typeface="PT Sans Narrow"/>
                <a:ea typeface="PT Sans Narrow"/>
                <a:cs typeface="PT Sans Narrow"/>
                <a:sym typeface="PT Sans Narrow"/>
              </a:defRPr>
            </a:lvl4pPr>
            <a:lvl5pPr marL="2512785" indent="-544285">
              <a:lnSpc>
                <a:spcPct val="100000"/>
              </a:lnSpc>
              <a:buClrTx/>
              <a:buSzPts val="2400"/>
              <a:buFontTx/>
              <a:defRPr sz="2400">
                <a:latin typeface="PT Sans Narrow"/>
                <a:ea typeface="PT Sans Narrow"/>
                <a:cs typeface="PT Sans Narrow"/>
                <a:sym typeface="PT Sans Narrow"/>
              </a:defRPr>
            </a:lvl5pPr>
          </a:lstStyle>
          <a:p>
            <a:pPr/>
            <a:r>
              <a:t>Body Level One</a:t>
            </a:r>
          </a:p>
          <a:p>
            <a:pPr lvl="1"/>
            <a:r>
              <a:t>Body Level Two</a:t>
            </a:r>
          </a:p>
          <a:p>
            <a:pPr lvl="2"/>
            <a:r>
              <a:t>Body Level Three</a:t>
            </a:r>
          </a:p>
          <a:p>
            <a:pPr lvl="3"/>
            <a:r>
              <a:t>Body Level Four</a:t>
            </a:r>
          </a:p>
          <a:p>
            <a:pPr lvl="4"/>
            <a:r>
              <a:t>Body Level Five</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6"/>
          <p:cNvSpPr/>
          <p:nvPr/>
        </p:nvSpPr>
        <p:spPr>
          <a:xfrm>
            <a:off x="-75" y="5045700"/>
            <a:ext cx="9144001" cy="97801"/>
          </a:xfrm>
          <a:prstGeom prst="rect">
            <a:avLst/>
          </a:prstGeom>
          <a:solidFill>
            <a:schemeClr val="accent3"/>
          </a:solidFill>
          <a:ln w="12700">
            <a:miter lim="400000"/>
          </a:ln>
        </p:spPr>
        <p:txBody>
          <a:bodyPr lIns="45719" rIns="45719" anchor="ctr"/>
          <a:lstStyle/>
          <a:p>
            <a:pPr>
              <a:defRPr>
                <a:solidFill>
                  <a:srgbClr val="000000"/>
                </a:solidFill>
              </a:defRPr>
            </a:pPr>
          </a:p>
        </p:txBody>
      </p:sp>
      <p:sp>
        <p:nvSpPr>
          <p:cNvPr id="3" name="Title Text"/>
          <p:cNvSpPr txBox="1"/>
          <p:nvPr>
            <p:ph type="title"/>
          </p:nvPr>
        </p:nvSpPr>
        <p:spPr>
          <a:xfrm>
            <a:off x="311699" y="445025"/>
            <a:ext cx="8520602" cy="7074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Title Text</a:t>
            </a:r>
          </a:p>
        </p:txBody>
      </p:sp>
      <p:sp>
        <p:nvSpPr>
          <p:cNvPr id="4" name="Body Level One…"/>
          <p:cNvSpPr txBox="1"/>
          <p:nvPr>
            <p:ph type="body" idx="1"/>
          </p:nvPr>
        </p:nvSpPr>
        <p:spPr>
          <a:xfrm>
            <a:off x="311699" y="1266325"/>
            <a:ext cx="8520602" cy="330270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8680376" y="4679691"/>
            <a:ext cx="340783" cy="360651"/>
          </a:xfrm>
          <a:prstGeom prst="rect">
            <a:avLst/>
          </a:prstGeom>
          <a:ln w="12700">
            <a:miter lim="400000"/>
          </a:ln>
        </p:spPr>
        <p:txBody>
          <a:bodyPr wrap="none" lIns="91424" tIns="91424" rIns="91424" bIns="91424" anchor="ctr">
            <a:spAutoFit/>
          </a:bodyPr>
          <a:lstStyle>
            <a:lvl1pPr algn="r">
              <a:defRPr sz="1000">
                <a:solidFill>
                  <a:srgbClr val="695D46"/>
                </a:solidFill>
                <a:latin typeface="Open Sans"/>
                <a:ea typeface="Open Sans"/>
                <a:cs typeface="Open Sans"/>
                <a:sym typeface="Open Sans"/>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1" baseline="0" cap="none" i="0" spc="0" strike="noStrike" sz="3600" u="none">
          <a:ln>
            <a:noFill/>
          </a:ln>
          <a:solidFill>
            <a:schemeClr val="accent1"/>
          </a:solidFill>
          <a:uFillTx/>
          <a:latin typeface="PT Sans Narrow"/>
          <a:ea typeface="PT Sans Narrow"/>
          <a:cs typeface="PT Sans Narrow"/>
          <a:sym typeface="PT Sans Narrow"/>
        </a:defRPr>
      </a:lvl1pPr>
      <a:lvl2pPr marL="0" marR="0" indent="0" algn="l" defTabSz="914400" rtl="0" latinLnBrk="0">
        <a:lnSpc>
          <a:spcPct val="100000"/>
        </a:lnSpc>
        <a:spcBef>
          <a:spcPts val="0"/>
        </a:spcBef>
        <a:spcAft>
          <a:spcPts val="0"/>
        </a:spcAft>
        <a:buClrTx/>
        <a:buSzTx/>
        <a:buFontTx/>
        <a:buNone/>
        <a:tabLst/>
        <a:defRPr b="1" baseline="0" cap="none" i="0" spc="0" strike="noStrike" sz="3600" u="none">
          <a:ln>
            <a:noFill/>
          </a:ln>
          <a:solidFill>
            <a:schemeClr val="accent1"/>
          </a:solidFill>
          <a:uFillTx/>
          <a:latin typeface="PT Sans Narrow"/>
          <a:ea typeface="PT Sans Narrow"/>
          <a:cs typeface="PT Sans Narrow"/>
          <a:sym typeface="PT Sans Narrow"/>
        </a:defRPr>
      </a:lvl2pPr>
      <a:lvl3pPr marL="0" marR="0" indent="0" algn="l" defTabSz="914400" rtl="0" latinLnBrk="0">
        <a:lnSpc>
          <a:spcPct val="100000"/>
        </a:lnSpc>
        <a:spcBef>
          <a:spcPts val="0"/>
        </a:spcBef>
        <a:spcAft>
          <a:spcPts val="0"/>
        </a:spcAft>
        <a:buClrTx/>
        <a:buSzTx/>
        <a:buFontTx/>
        <a:buNone/>
        <a:tabLst/>
        <a:defRPr b="1" baseline="0" cap="none" i="0" spc="0" strike="noStrike" sz="3600" u="none">
          <a:ln>
            <a:noFill/>
          </a:ln>
          <a:solidFill>
            <a:schemeClr val="accent1"/>
          </a:solidFill>
          <a:uFillTx/>
          <a:latin typeface="PT Sans Narrow"/>
          <a:ea typeface="PT Sans Narrow"/>
          <a:cs typeface="PT Sans Narrow"/>
          <a:sym typeface="PT Sans Narrow"/>
        </a:defRPr>
      </a:lvl3pPr>
      <a:lvl4pPr marL="0" marR="0" indent="0" algn="l" defTabSz="914400" rtl="0" latinLnBrk="0">
        <a:lnSpc>
          <a:spcPct val="100000"/>
        </a:lnSpc>
        <a:spcBef>
          <a:spcPts val="0"/>
        </a:spcBef>
        <a:spcAft>
          <a:spcPts val="0"/>
        </a:spcAft>
        <a:buClrTx/>
        <a:buSzTx/>
        <a:buFontTx/>
        <a:buNone/>
        <a:tabLst/>
        <a:defRPr b="1" baseline="0" cap="none" i="0" spc="0" strike="noStrike" sz="3600" u="none">
          <a:ln>
            <a:noFill/>
          </a:ln>
          <a:solidFill>
            <a:schemeClr val="accent1"/>
          </a:solidFill>
          <a:uFillTx/>
          <a:latin typeface="PT Sans Narrow"/>
          <a:ea typeface="PT Sans Narrow"/>
          <a:cs typeface="PT Sans Narrow"/>
          <a:sym typeface="PT Sans Narrow"/>
        </a:defRPr>
      </a:lvl4pPr>
      <a:lvl5pPr marL="0" marR="0" indent="0" algn="l" defTabSz="914400" rtl="0" latinLnBrk="0">
        <a:lnSpc>
          <a:spcPct val="100000"/>
        </a:lnSpc>
        <a:spcBef>
          <a:spcPts val="0"/>
        </a:spcBef>
        <a:spcAft>
          <a:spcPts val="0"/>
        </a:spcAft>
        <a:buClrTx/>
        <a:buSzTx/>
        <a:buFontTx/>
        <a:buNone/>
        <a:tabLst/>
        <a:defRPr b="1" baseline="0" cap="none" i="0" spc="0" strike="noStrike" sz="3600" u="none">
          <a:ln>
            <a:noFill/>
          </a:ln>
          <a:solidFill>
            <a:schemeClr val="accent1"/>
          </a:solidFill>
          <a:uFillTx/>
          <a:latin typeface="PT Sans Narrow"/>
          <a:ea typeface="PT Sans Narrow"/>
          <a:cs typeface="PT Sans Narrow"/>
          <a:sym typeface="PT Sans Narrow"/>
        </a:defRPr>
      </a:lvl5pPr>
      <a:lvl6pPr marL="0" marR="0" indent="0" algn="l" defTabSz="914400" rtl="0" latinLnBrk="0">
        <a:lnSpc>
          <a:spcPct val="100000"/>
        </a:lnSpc>
        <a:spcBef>
          <a:spcPts val="0"/>
        </a:spcBef>
        <a:spcAft>
          <a:spcPts val="0"/>
        </a:spcAft>
        <a:buClrTx/>
        <a:buSzTx/>
        <a:buFontTx/>
        <a:buNone/>
        <a:tabLst/>
        <a:defRPr b="1" baseline="0" cap="none" i="0" spc="0" strike="noStrike" sz="3600" u="none">
          <a:ln>
            <a:noFill/>
          </a:ln>
          <a:solidFill>
            <a:schemeClr val="accent1"/>
          </a:solidFill>
          <a:uFillTx/>
          <a:latin typeface="PT Sans Narrow"/>
          <a:ea typeface="PT Sans Narrow"/>
          <a:cs typeface="PT Sans Narrow"/>
          <a:sym typeface="PT Sans Narrow"/>
        </a:defRPr>
      </a:lvl6pPr>
      <a:lvl7pPr marL="0" marR="0" indent="0" algn="l" defTabSz="914400" rtl="0" latinLnBrk="0">
        <a:lnSpc>
          <a:spcPct val="100000"/>
        </a:lnSpc>
        <a:spcBef>
          <a:spcPts val="0"/>
        </a:spcBef>
        <a:spcAft>
          <a:spcPts val="0"/>
        </a:spcAft>
        <a:buClrTx/>
        <a:buSzTx/>
        <a:buFontTx/>
        <a:buNone/>
        <a:tabLst/>
        <a:defRPr b="1" baseline="0" cap="none" i="0" spc="0" strike="noStrike" sz="3600" u="none">
          <a:ln>
            <a:noFill/>
          </a:ln>
          <a:solidFill>
            <a:schemeClr val="accent1"/>
          </a:solidFill>
          <a:uFillTx/>
          <a:latin typeface="PT Sans Narrow"/>
          <a:ea typeface="PT Sans Narrow"/>
          <a:cs typeface="PT Sans Narrow"/>
          <a:sym typeface="PT Sans Narrow"/>
        </a:defRPr>
      </a:lvl7pPr>
      <a:lvl8pPr marL="0" marR="0" indent="0" algn="l" defTabSz="914400" rtl="0" latinLnBrk="0">
        <a:lnSpc>
          <a:spcPct val="100000"/>
        </a:lnSpc>
        <a:spcBef>
          <a:spcPts val="0"/>
        </a:spcBef>
        <a:spcAft>
          <a:spcPts val="0"/>
        </a:spcAft>
        <a:buClrTx/>
        <a:buSzTx/>
        <a:buFontTx/>
        <a:buNone/>
        <a:tabLst/>
        <a:defRPr b="1" baseline="0" cap="none" i="0" spc="0" strike="noStrike" sz="3600" u="none">
          <a:ln>
            <a:noFill/>
          </a:ln>
          <a:solidFill>
            <a:schemeClr val="accent1"/>
          </a:solidFill>
          <a:uFillTx/>
          <a:latin typeface="PT Sans Narrow"/>
          <a:ea typeface="PT Sans Narrow"/>
          <a:cs typeface="PT Sans Narrow"/>
          <a:sym typeface="PT Sans Narrow"/>
        </a:defRPr>
      </a:lvl8pPr>
      <a:lvl9pPr marL="0" marR="0" indent="0" algn="l" defTabSz="914400" rtl="0" latinLnBrk="0">
        <a:lnSpc>
          <a:spcPct val="100000"/>
        </a:lnSpc>
        <a:spcBef>
          <a:spcPts val="0"/>
        </a:spcBef>
        <a:spcAft>
          <a:spcPts val="0"/>
        </a:spcAft>
        <a:buClrTx/>
        <a:buSzTx/>
        <a:buFontTx/>
        <a:buNone/>
        <a:tabLst/>
        <a:defRPr b="1" baseline="0" cap="none" i="0" spc="0" strike="noStrike" sz="3600" u="none">
          <a:ln>
            <a:noFill/>
          </a:ln>
          <a:solidFill>
            <a:schemeClr val="accent1"/>
          </a:solidFill>
          <a:uFillTx/>
          <a:latin typeface="PT Sans Narrow"/>
          <a:ea typeface="PT Sans Narrow"/>
          <a:cs typeface="PT Sans Narrow"/>
          <a:sym typeface="PT Sans Narrow"/>
        </a:defRPr>
      </a:lvl9pPr>
    </p:titleStyle>
    <p:bodyStyle>
      <a:lvl1pPr marL="457200" marR="0" indent="-342900" algn="l" defTabSz="914400" rtl="0" latinLnBrk="0">
        <a:lnSpc>
          <a:spcPct val="115000"/>
        </a:lnSpc>
        <a:spcBef>
          <a:spcPts val="0"/>
        </a:spcBef>
        <a:spcAft>
          <a:spcPts val="0"/>
        </a:spcAft>
        <a:buClr>
          <a:srgbClr val="695D46"/>
        </a:buClr>
        <a:buSzPts val="1800"/>
        <a:buFont typeface="Open Sans"/>
        <a:buChar char="●"/>
        <a:tabLst/>
        <a:defRPr b="0" baseline="0" cap="none" i="0" spc="0" strike="noStrike" sz="1800" u="none">
          <a:ln>
            <a:noFill/>
          </a:ln>
          <a:solidFill>
            <a:srgbClr val="695D46"/>
          </a:solidFill>
          <a:uFillTx/>
          <a:latin typeface="Open Sans"/>
          <a:ea typeface="Open Sans"/>
          <a:cs typeface="Open Sans"/>
          <a:sym typeface="Open Sans"/>
        </a:defRPr>
      </a:lvl1pPr>
      <a:lvl2pPr marL="1005114" marR="0" indent="-408214" algn="l" defTabSz="914400" rtl="0" latinLnBrk="0">
        <a:lnSpc>
          <a:spcPct val="115000"/>
        </a:lnSpc>
        <a:spcBef>
          <a:spcPts val="0"/>
        </a:spcBef>
        <a:spcAft>
          <a:spcPts val="0"/>
        </a:spcAft>
        <a:buClr>
          <a:srgbClr val="695D46"/>
        </a:buClr>
        <a:buSzPts val="1800"/>
        <a:buFont typeface="Open Sans"/>
        <a:buChar char="○"/>
        <a:tabLst/>
        <a:defRPr b="0" baseline="0" cap="none" i="0" spc="0" strike="noStrike" sz="1800" u="none">
          <a:ln>
            <a:noFill/>
          </a:ln>
          <a:solidFill>
            <a:srgbClr val="695D46"/>
          </a:solidFill>
          <a:uFillTx/>
          <a:latin typeface="Open Sans"/>
          <a:ea typeface="Open Sans"/>
          <a:cs typeface="Open Sans"/>
          <a:sym typeface="Open Sans"/>
        </a:defRPr>
      </a:lvl2pPr>
      <a:lvl3pPr marL="1462314" marR="0" indent="-408214" algn="l" defTabSz="914400" rtl="0" latinLnBrk="0">
        <a:lnSpc>
          <a:spcPct val="115000"/>
        </a:lnSpc>
        <a:spcBef>
          <a:spcPts val="0"/>
        </a:spcBef>
        <a:spcAft>
          <a:spcPts val="0"/>
        </a:spcAft>
        <a:buClr>
          <a:srgbClr val="695D46"/>
        </a:buClr>
        <a:buSzPts val="1800"/>
        <a:buFont typeface="Open Sans"/>
        <a:buChar char="■"/>
        <a:tabLst/>
        <a:defRPr b="0" baseline="0" cap="none" i="0" spc="0" strike="noStrike" sz="1800" u="none">
          <a:ln>
            <a:noFill/>
          </a:ln>
          <a:solidFill>
            <a:srgbClr val="695D46"/>
          </a:solidFill>
          <a:uFillTx/>
          <a:latin typeface="Open Sans"/>
          <a:ea typeface="Open Sans"/>
          <a:cs typeface="Open Sans"/>
          <a:sym typeface="Open Sans"/>
        </a:defRPr>
      </a:lvl3pPr>
      <a:lvl4pPr marL="1919514" marR="0" indent="-408214" algn="l" defTabSz="914400" rtl="0" latinLnBrk="0">
        <a:lnSpc>
          <a:spcPct val="115000"/>
        </a:lnSpc>
        <a:spcBef>
          <a:spcPts val="0"/>
        </a:spcBef>
        <a:spcAft>
          <a:spcPts val="0"/>
        </a:spcAft>
        <a:buClr>
          <a:srgbClr val="695D46"/>
        </a:buClr>
        <a:buSzPts val="1800"/>
        <a:buFont typeface="Open Sans"/>
        <a:buChar char="●"/>
        <a:tabLst/>
        <a:defRPr b="0" baseline="0" cap="none" i="0" spc="0" strike="noStrike" sz="1800" u="none">
          <a:ln>
            <a:noFill/>
          </a:ln>
          <a:solidFill>
            <a:srgbClr val="695D46"/>
          </a:solidFill>
          <a:uFillTx/>
          <a:latin typeface="Open Sans"/>
          <a:ea typeface="Open Sans"/>
          <a:cs typeface="Open Sans"/>
          <a:sym typeface="Open Sans"/>
        </a:defRPr>
      </a:lvl4pPr>
      <a:lvl5pPr marL="2376714" marR="0" indent="-408214" algn="l" defTabSz="914400" rtl="0" latinLnBrk="0">
        <a:lnSpc>
          <a:spcPct val="115000"/>
        </a:lnSpc>
        <a:spcBef>
          <a:spcPts val="0"/>
        </a:spcBef>
        <a:spcAft>
          <a:spcPts val="0"/>
        </a:spcAft>
        <a:buClr>
          <a:srgbClr val="695D46"/>
        </a:buClr>
        <a:buSzPts val="1800"/>
        <a:buFont typeface="Open Sans"/>
        <a:buChar char="○"/>
        <a:tabLst/>
        <a:defRPr b="0" baseline="0" cap="none" i="0" spc="0" strike="noStrike" sz="1800" u="none">
          <a:ln>
            <a:noFill/>
          </a:ln>
          <a:solidFill>
            <a:srgbClr val="695D46"/>
          </a:solidFill>
          <a:uFillTx/>
          <a:latin typeface="Open Sans"/>
          <a:ea typeface="Open Sans"/>
          <a:cs typeface="Open Sans"/>
          <a:sym typeface="Open Sans"/>
        </a:defRPr>
      </a:lvl5pPr>
      <a:lvl6pPr marL="2833914" marR="0" indent="-408214" algn="l" defTabSz="914400" rtl="0" latinLnBrk="0">
        <a:lnSpc>
          <a:spcPct val="115000"/>
        </a:lnSpc>
        <a:spcBef>
          <a:spcPts val="0"/>
        </a:spcBef>
        <a:spcAft>
          <a:spcPts val="0"/>
        </a:spcAft>
        <a:buClr>
          <a:srgbClr val="695D46"/>
        </a:buClr>
        <a:buSzPts val="1800"/>
        <a:buFont typeface="Open Sans"/>
        <a:buChar char="■"/>
        <a:tabLst/>
        <a:defRPr b="0" baseline="0" cap="none" i="0" spc="0" strike="noStrike" sz="1800" u="none">
          <a:ln>
            <a:noFill/>
          </a:ln>
          <a:solidFill>
            <a:srgbClr val="695D46"/>
          </a:solidFill>
          <a:uFillTx/>
          <a:latin typeface="Open Sans"/>
          <a:ea typeface="Open Sans"/>
          <a:cs typeface="Open Sans"/>
          <a:sym typeface="Open Sans"/>
        </a:defRPr>
      </a:lvl6pPr>
      <a:lvl7pPr marL="3291114" marR="0" indent="-408214" algn="l" defTabSz="914400" rtl="0" latinLnBrk="0">
        <a:lnSpc>
          <a:spcPct val="115000"/>
        </a:lnSpc>
        <a:spcBef>
          <a:spcPts val="0"/>
        </a:spcBef>
        <a:spcAft>
          <a:spcPts val="0"/>
        </a:spcAft>
        <a:buClr>
          <a:srgbClr val="695D46"/>
        </a:buClr>
        <a:buSzPts val="1800"/>
        <a:buFont typeface="Open Sans"/>
        <a:buChar char="●"/>
        <a:tabLst/>
        <a:defRPr b="0" baseline="0" cap="none" i="0" spc="0" strike="noStrike" sz="1800" u="none">
          <a:ln>
            <a:noFill/>
          </a:ln>
          <a:solidFill>
            <a:srgbClr val="695D46"/>
          </a:solidFill>
          <a:uFillTx/>
          <a:latin typeface="Open Sans"/>
          <a:ea typeface="Open Sans"/>
          <a:cs typeface="Open Sans"/>
          <a:sym typeface="Open Sans"/>
        </a:defRPr>
      </a:lvl7pPr>
      <a:lvl8pPr marL="3748314" marR="0" indent="-408214" algn="l" defTabSz="914400" rtl="0" latinLnBrk="0">
        <a:lnSpc>
          <a:spcPct val="115000"/>
        </a:lnSpc>
        <a:spcBef>
          <a:spcPts val="0"/>
        </a:spcBef>
        <a:spcAft>
          <a:spcPts val="0"/>
        </a:spcAft>
        <a:buClr>
          <a:srgbClr val="695D46"/>
        </a:buClr>
        <a:buSzPts val="1800"/>
        <a:buFont typeface="Open Sans"/>
        <a:buChar char="○"/>
        <a:tabLst/>
        <a:defRPr b="0" baseline="0" cap="none" i="0" spc="0" strike="noStrike" sz="1800" u="none">
          <a:ln>
            <a:noFill/>
          </a:ln>
          <a:solidFill>
            <a:srgbClr val="695D46"/>
          </a:solidFill>
          <a:uFillTx/>
          <a:latin typeface="Open Sans"/>
          <a:ea typeface="Open Sans"/>
          <a:cs typeface="Open Sans"/>
          <a:sym typeface="Open Sans"/>
        </a:defRPr>
      </a:lvl8pPr>
      <a:lvl9pPr marL="4205514" marR="0" indent="-408214" algn="l" defTabSz="914400" rtl="0" latinLnBrk="0">
        <a:lnSpc>
          <a:spcPct val="115000"/>
        </a:lnSpc>
        <a:spcBef>
          <a:spcPts val="0"/>
        </a:spcBef>
        <a:spcAft>
          <a:spcPts val="0"/>
        </a:spcAft>
        <a:buClr>
          <a:srgbClr val="695D46"/>
        </a:buClr>
        <a:buSzPts val="1800"/>
        <a:buFont typeface="Open Sans"/>
        <a:buChar char="■"/>
        <a:tabLst/>
        <a:defRPr b="0" baseline="0" cap="none" i="0" spc="0" strike="noStrike" sz="1800" u="none">
          <a:ln>
            <a:noFill/>
          </a:ln>
          <a:solidFill>
            <a:srgbClr val="695D46"/>
          </a:solidFill>
          <a:uFillTx/>
          <a:latin typeface="Open Sans"/>
          <a:ea typeface="Open Sans"/>
          <a:cs typeface="Open Sans"/>
          <a:sym typeface="Open San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Open Sans"/>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Open Sans"/>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Open Sans"/>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Open Sans"/>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Open Sans"/>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Open Sans"/>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Open Sans"/>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Open Sans"/>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Open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 Id="rId3" Type="http://schemas.openxmlformats.org/officeDocument/2006/relationships/image" Target="../media/image10.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1.png"/><Relationship Id="rId3" Type="http://schemas.openxmlformats.org/officeDocument/2006/relationships/image" Target="../media/image10.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gif"/><Relationship Id="rId4" Type="http://schemas.openxmlformats.org/officeDocument/2006/relationships/image" Target="../media/image2.gif"/></Relationships>

</file>

<file path=ppt/slides/_rels/slide2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docs.google.com/forms/d/1C6G9tIrk1tjAFprZbxsk6fyxPRRwuHma47Nhc4YMRQ8/edit" TargetMode="External"/><Relationship Id="rId4" Type="http://schemas.openxmlformats.org/officeDocument/2006/relationships/hyperlink" Target="https://www.gprc.ab.ca/library/ed_tech/collaboration.html" TargetMode="External"/></Relationships>

</file>

<file path=ppt/slides/_rels/slide2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Linda.Raymond@Keyano.ca" TargetMode="External"/><Relationship Id="rId3" Type="http://schemas.openxmlformats.org/officeDocument/2006/relationships/hyperlink" Target="mailto:Kasey.Fulton@rdc.ab.ca" TargetMode="External"/><Relationship Id="rId4" Type="http://schemas.openxmlformats.org/officeDocument/2006/relationships/hyperlink" Target="mailto:wendym@nait.ca" TargetMode="External"/><Relationship Id="rId5" Type="http://schemas.openxmlformats.org/officeDocument/2006/relationships/hyperlink" Target="mailto:mschneider@nait.ca" TargetMode="External"/><Relationship Id="rId6" Type="http://schemas.openxmlformats.org/officeDocument/2006/relationships/hyperlink" Target="mailto:slaw@athabascau.ca"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gprc.ab.ca/library/ed_tech/collaboration.html" TargetMode="External"/></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3" name="Shape 145"/>
          <p:cNvSpPr txBox="1"/>
          <p:nvPr>
            <p:ph type="ctrTitle"/>
          </p:nvPr>
        </p:nvSpPr>
        <p:spPr>
          <a:xfrm>
            <a:off x="1004150" y="1787204"/>
            <a:ext cx="7136701" cy="1022401"/>
          </a:xfrm>
          <a:prstGeom prst="rect">
            <a:avLst/>
          </a:prstGeom>
        </p:spPr>
        <p:txBody>
          <a:bodyPr/>
          <a:lstStyle>
            <a:lvl1pPr defTabSz="484631">
              <a:defRPr sz="2862"/>
            </a:lvl1pPr>
          </a:lstStyle>
          <a:p>
            <a:pPr/>
            <a:r>
              <a:t>Implementation of UDL in  Online Learning at AB PSI’s </a:t>
            </a:r>
          </a:p>
        </p:txBody>
      </p:sp>
      <p:sp>
        <p:nvSpPr>
          <p:cNvPr id="244" name="Shape 146"/>
          <p:cNvSpPr txBox="1"/>
          <p:nvPr>
            <p:ph type="subTitle" sz="quarter" idx="1"/>
          </p:nvPr>
        </p:nvSpPr>
        <p:spPr>
          <a:xfrm>
            <a:off x="2137224" y="2850039"/>
            <a:ext cx="4870501" cy="792601"/>
          </a:xfrm>
          <a:prstGeom prst="rect">
            <a:avLst/>
          </a:prstGeom>
        </p:spPr>
        <p:txBody>
          <a:bodyPr/>
          <a:lstStyle>
            <a:lvl1pPr marL="0" indent="0">
              <a:defRPr sz="3600">
                <a:solidFill>
                  <a:schemeClr val="accent1"/>
                </a:solidFill>
                <a:latin typeface="+mj-lt"/>
                <a:ea typeface="+mj-ea"/>
                <a:cs typeface="+mj-cs"/>
                <a:sym typeface="Helvetica"/>
              </a:defRPr>
            </a:lvl1pPr>
          </a:lstStyle>
          <a:p>
            <a:pPr/>
            <a:r>
              <a:t>April 4, 2018</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5" name="Shape 212"/>
          <p:cNvSpPr txBox="1"/>
          <p:nvPr>
            <p:ph type="title"/>
          </p:nvPr>
        </p:nvSpPr>
        <p:spPr>
          <a:xfrm>
            <a:off x="311699" y="445025"/>
            <a:ext cx="8520602" cy="707401"/>
          </a:xfrm>
          <a:prstGeom prst="rect">
            <a:avLst/>
          </a:prstGeom>
        </p:spPr>
        <p:txBody>
          <a:bodyPr/>
          <a:lstStyle/>
          <a:p>
            <a:pPr/>
            <a:r>
              <a:t>Module Layout</a:t>
            </a:r>
          </a:p>
        </p:txBody>
      </p:sp>
      <p:sp>
        <p:nvSpPr>
          <p:cNvPr id="296" name="Shape 213"/>
          <p:cNvSpPr txBox="1"/>
          <p:nvPr>
            <p:ph type="body" idx="1"/>
          </p:nvPr>
        </p:nvSpPr>
        <p:spPr>
          <a:xfrm>
            <a:off x="311699" y="1266325"/>
            <a:ext cx="8520602" cy="3302701"/>
          </a:xfrm>
          <a:prstGeom prst="rect">
            <a:avLst/>
          </a:prstGeom>
        </p:spPr>
        <p:txBody>
          <a:bodyPr/>
          <a:lstStyle/>
          <a:p>
            <a:pPr marL="0" indent="0">
              <a:spcBef>
                <a:spcPts val="1600"/>
              </a:spcBef>
              <a:buSzTx/>
              <a:buNone/>
            </a:pPr>
          </a:p>
        </p:txBody>
      </p:sp>
      <p:pic>
        <p:nvPicPr>
          <p:cNvPr id="297" name="Shape 214" descr="Shape 214"/>
          <p:cNvPicPr>
            <a:picLocks noChangeAspect="1"/>
          </p:cNvPicPr>
          <p:nvPr/>
        </p:nvPicPr>
        <p:blipFill>
          <a:blip r:embed="rId3">
            <a:extLst/>
          </a:blip>
          <a:stretch>
            <a:fillRect/>
          </a:stretch>
        </p:blipFill>
        <p:spPr>
          <a:xfrm>
            <a:off x="349550" y="1264601"/>
            <a:ext cx="8140103" cy="347645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1" name="Shape 219"/>
          <p:cNvSpPr txBox="1"/>
          <p:nvPr>
            <p:ph type="title"/>
          </p:nvPr>
        </p:nvSpPr>
        <p:spPr>
          <a:xfrm>
            <a:off x="311699" y="445025"/>
            <a:ext cx="8520602" cy="707401"/>
          </a:xfrm>
          <a:prstGeom prst="rect">
            <a:avLst/>
          </a:prstGeom>
        </p:spPr>
        <p:txBody>
          <a:bodyPr/>
          <a:lstStyle/>
          <a:p>
            <a:pPr/>
            <a:r>
              <a:t>Example of Content</a:t>
            </a:r>
          </a:p>
        </p:txBody>
      </p:sp>
      <p:sp>
        <p:nvSpPr>
          <p:cNvPr id="302" name="Shape 220"/>
          <p:cNvSpPr txBox="1"/>
          <p:nvPr>
            <p:ph type="body" idx="1"/>
          </p:nvPr>
        </p:nvSpPr>
        <p:spPr>
          <a:xfrm>
            <a:off x="311699" y="1266325"/>
            <a:ext cx="8520602" cy="3302701"/>
          </a:xfrm>
          <a:prstGeom prst="rect">
            <a:avLst/>
          </a:prstGeom>
        </p:spPr>
        <p:txBody>
          <a:bodyPr/>
          <a:lstStyle/>
          <a:p>
            <a:pPr marL="0" indent="0">
              <a:spcBef>
                <a:spcPts val="1600"/>
              </a:spcBef>
              <a:buSzTx/>
              <a:buNone/>
            </a:pPr>
          </a:p>
        </p:txBody>
      </p:sp>
      <p:pic>
        <p:nvPicPr>
          <p:cNvPr id="303" name="Shape 221" descr="Shape 221"/>
          <p:cNvPicPr>
            <a:picLocks noChangeAspect="1"/>
          </p:cNvPicPr>
          <p:nvPr/>
        </p:nvPicPr>
        <p:blipFill>
          <a:blip r:embed="rId3">
            <a:extLst/>
          </a:blip>
          <a:stretch>
            <a:fillRect/>
          </a:stretch>
        </p:blipFill>
        <p:spPr>
          <a:xfrm>
            <a:off x="311699" y="1266325"/>
            <a:ext cx="6076801" cy="3527326"/>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7" name="Shape 226"/>
          <p:cNvSpPr txBox="1"/>
          <p:nvPr>
            <p:ph type="title"/>
          </p:nvPr>
        </p:nvSpPr>
        <p:spPr>
          <a:xfrm>
            <a:off x="311699" y="445025"/>
            <a:ext cx="8520602" cy="707401"/>
          </a:xfrm>
          <a:prstGeom prst="rect">
            <a:avLst/>
          </a:prstGeom>
        </p:spPr>
        <p:txBody>
          <a:bodyPr/>
          <a:lstStyle/>
          <a:p>
            <a:pPr/>
            <a:r>
              <a:t>Example of Assessment</a:t>
            </a:r>
          </a:p>
        </p:txBody>
      </p:sp>
      <p:sp>
        <p:nvSpPr>
          <p:cNvPr id="308" name="Shape 227"/>
          <p:cNvSpPr txBox="1"/>
          <p:nvPr>
            <p:ph type="body" idx="1"/>
          </p:nvPr>
        </p:nvSpPr>
        <p:spPr>
          <a:xfrm>
            <a:off x="311699" y="1266325"/>
            <a:ext cx="8520602" cy="3302701"/>
          </a:xfrm>
          <a:prstGeom prst="rect">
            <a:avLst/>
          </a:prstGeom>
        </p:spPr>
        <p:txBody>
          <a:bodyPr/>
          <a:lstStyle/>
          <a:p>
            <a:pPr marL="0" indent="0">
              <a:spcBef>
                <a:spcPts val="1600"/>
              </a:spcBef>
              <a:buSzTx/>
              <a:buNone/>
            </a:pPr>
          </a:p>
        </p:txBody>
      </p:sp>
      <p:pic>
        <p:nvPicPr>
          <p:cNvPr id="309" name="Shape 228" descr="Shape 228"/>
          <p:cNvPicPr>
            <a:picLocks noChangeAspect="1"/>
          </p:cNvPicPr>
          <p:nvPr/>
        </p:nvPicPr>
        <p:blipFill>
          <a:blip r:embed="rId3">
            <a:extLst/>
          </a:blip>
          <a:stretch>
            <a:fillRect/>
          </a:stretch>
        </p:blipFill>
        <p:spPr>
          <a:xfrm>
            <a:off x="398050" y="1152425"/>
            <a:ext cx="4678275" cy="3776851"/>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3" name="Shape 233"/>
          <p:cNvSpPr txBox="1"/>
          <p:nvPr>
            <p:ph type="title"/>
          </p:nvPr>
        </p:nvSpPr>
        <p:spPr>
          <a:xfrm>
            <a:off x="311699" y="445025"/>
            <a:ext cx="8520602" cy="707401"/>
          </a:xfrm>
          <a:prstGeom prst="rect">
            <a:avLst/>
          </a:prstGeom>
        </p:spPr>
        <p:txBody>
          <a:bodyPr/>
          <a:lstStyle/>
          <a:p>
            <a:pPr/>
            <a:r>
              <a:t>Toolkit</a:t>
            </a:r>
          </a:p>
        </p:txBody>
      </p:sp>
      <p:sp>
        <p:nvSpPr>
          <p:cNvPr id="314" name="Shape 234"/>
          <p:cNvSpPr txBox="1"/>
          <p:nvPr>
            <p:ph type="body" idx="1"/>
          </p:nvPr>
        </p:nvSpPr>
        <p:spPr>
          <a:xfrm>
            <a:off x="311699" y="1266325"/>
            <a:ext cx="8520602" cy="3302701"/>
          </a:xfrm>
          <a:prstGeom prst="rect">
            <a:avLst/>
          </a:prstGeom>
        </p:spPr>
        <p:txBody>
          <a:bodyPr/>
          <a:lstStyle/>
          <a:p>
            <a:pPr marL="0" indent="0">
              <a:spcBef>
                <a:spcPts val="1600"/>
              </a:spcBef>
              <a:buSzTx/>
              <a:buNone/>
            </a:pPr>
          </a:p>
        </p:txBody>
      </p:sp>
      <p:pic>
        <p:nvPicPr>
          <p:cNvPr id="315" name="Shape 235" descr="Shape 235"/>
          <p:cNvPicPr>
            <a:picLocks noChangeAspect="1"/>
          </p:cNvPicPr>
          <p:nvPr/>
        </p:nvPicPr>
        <p:blipFill>
          <a:blip r:embed="rId2">
            <a:extLst/>
          </a:blip>
          <a:stretch>
            <a:fillRect/>
          </a:stretch>
        </p:blipFill>
        <p:spPr>
          <a:xfrm>
            <a:off x="266424" y="1209849"/>
            <a:ext cx="3438952" cy="3576677"/>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7" name="Shape 240"/>
          <p:cNvSpPr txBox="1"/>
          <p:nvPr>
            <p:ph type="title"/>
          </p:nvPr>
        </p:nvSpPr>
        <p:spPr>
          <a:xfrm>
            <a:off x="311699" y="445025"/>
            <a:ext cx="8520602" cy="707401"/>
          </a:xfrm>
          <a:prstGeom prst="rect">
            <a:avLst/>
          </a:prstGeom>
        </p:spPr>
        <p:txBody>
          <a:bodyPr/>
          <a:lstStyle/>
          <a:p>
            <a:pPr/>
            <a:r>
              <a:t>Decision to Exclude Forums</a:t>
            </a:r>
          </a:p>
        </p:txBody>
      </p:sp>
      <p:sp>
        <p:nvSpPr>
          <p:cNvPr id="318" name="Shape 241"/>
          <p:cNvSpPr txBox="1"/>
          <p:nvPr>
            <p:ph type="body" idx="1"/>
          </p:nvPr>
        </p:nvSpPr>
        <p:spPr>
          <a:xfrm>
            <a:off x="311699" y="1266325"/>
            <a:ext cx="8520602" cy="3302701"/>
          </a:xfrm>
          <a:prstGeom prst="rect">
            <a:avLst/>
          </a:prstGeom>
        </p:spPr>
        <p:txBody>
          <a:bodyPr/>
          <a:lstStyle/>
          <a:p>
            <a:pPr/>
            <a:r>
              <a:t>Course was intended to be a standalone course that could be downloaded and viewed by visitors to the site.</a:t>
            </a:r>
          </a:p>
          <a:p>
            <a:pPr/>
            <a:r>
              <a:t>Course on GPRC is not monitored daily so it wasn’t considered prudent to include live discussion forums though there are placeholders for those institutions that do what to include this feature.</a:t>
            </a:r>
          </a:p>
          <a:p>
            <a:pPr/>
            <a:r>
              <a:t>Each institution was expected to customize the course to meet its own needs which included determining whether they wanted to include forums and collaboration tools.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2" name="Shape 246"/>
          <p:cNvSpPr txBox="1"/>
          <p:nvPr>
            <p:ph type="title"/>
          </p:nvPr>
        </p:nvSpPr>
        <p:spPr>
          <a:xfrm>
            <a:off x="311699" y="445025"/>
            <a:ext cx="8520602" cy="707401"/>
          </a:xfrm>
          <a:prstGeom prst="rect">
            <a:avLst/>
          </a:prstGeom>
        </p:spPr>
        <p:txBody>
          <a:bodyPr/>
          <a:lstStyle/>
          <a:p>
            <a:pPr/>
            <a:r>
              <a:t>NAIT - Promoting UDL - Our Journey</a:t>
            </a:r>
          </a:p>
        </p:txBody>
      </p:sp>
      <p:sp>
        <p:nvSpPr>
          <p:cNvPr id="323" name="Shape 247"/>
          <p:cNvSpPr txBox="1"/>
          <p:nvPr>
            <p:ph type="body" idx="1"/>
          </p:nvPr>
        </p:nvSpPr>
        <p:spPr>
          <a:xfrm>
            <a:off x="311699" y="1266325"/>
            <a:ext cx="8520602" cy="3624901"/>
          </a:xfrm>
          <a:prstGeom prst="rect">
            <a:avLst/>
          </a:prstGeom>
        </p:spPr>
        <p:txBody>
          <a:bodyPr/>
          <a:lstStyle/>
          <a:p>
            <a:pPr marL="0" indent="0" defTabSz="822959">
              <a:buSzTx/>
              <a:buNone/>
              <a:defRPr b="1" sz="1619">
                <a:solidFill>
                  <a:schemeClr val="accent1"/>
                </a:solidFill>
              </a:defRPr>
            </a:pPr>
            <a:r>
              <a:t>Phases of the Journey</a:t>
            </a:r>
          </a:p>
          <a:p>
            <a:pPr marL="0" indent="0" defTabSz="822959">
              <a:spcBef>
                <a:spcPts val="1400"/>
              </a:spcBef>
              <a:buSzTx/>
              <a:buNone/>
              <a:defRPr b="1" sz="1619">
                <a:solidFill>
                  <a:srgbClr val="000000"/>
                </a:solidFill>
              </a:defRPr>
            </a:pPr>
            <a:r>
              <a:t>Explore - </a:t>
            </a:r>
            <a:r>
              <a:rPr b="0"/>
              <a:t>UDL identified as a principle in the NAIT Online Learning framework. Benefits of UDL model for online and face to face learning recognized.</a:t>
            </a:r>
          </a:p>
          <a:p>
            <a:pPr marL="0" indent="0" defTabSz="822959">
              <a:spcBef>
                <a:spcPts val="1400"/>
              </a:spcBef>
              <a:buSzTx/>
              <a:buNone/>
              <a:defRPr b="1" sz="1619">
                <a:solidFill>
                  <a:srgbClr val="000000"/>
                </a:solidFill>
              </a:defRPr>
            </a:pPr>
            <a:r>
              <a:t>Prepare - </a:t>
            </a:r>
            <a:r>
              <a:rPr b="0"/>
              <a:t>Began to create a climate for the benefits of UDL. Mapped out UDL resources. Developed initial stages of an informal UDL strategy. Submitted a proposal for a UDL policy. </a:t>
            </a:r>
          </a:p>
          <a:p>
            <a:pPr marL="0" indent="0" defTabSz="822959">
              <a:spcBef>
                <a:spcPts val="1400"/>
              </a:spcBef>
              <a:buSzTx/>
              <a:buNone/>
              <a:defRPr b="1" sz="1619">
                <a:solidFill>
                  <a:srgbClr val="000000"/>
                </a:solidFill>
              </a:defRPr>
            </a:pPr>
            <a:r>
              <a:t>Integrate - </a:t>
            </a:r>
            <a:r>
              <a:rPr b="0"/>
              <a:t>Began to create structures. Develop expertise. Foster collaboration. e.g. incorporated UDL principles into Quality Curriculum and Instruction policy and procedures. </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7" name="Shape 252"/>
          <p:cNvSpPr txBox="1"/>
          <p:nvPr>
            <p:ph type="title"/>
          </p:nvPr>
        </p:nvSpPr>
        <p:spPr>
          <a:xfrm>
            <a:off x="311699" y="445025"/>
            <a:ext cx="8520602" cy="707401"/>
          </a:xfrm>
          <a:prstGeom prst="rect">
            <a:avLst/>
          </a:prstGeom>
        </p:spPr>
        <p:txBody>
          <a:bodyPr/>
          <a:lstStyle/>
          <a:p>
            <a:pPr/>
            <a:r>
              <a:t>NAIT - Promoting UDL - Our Journey</a:t>
            </a:r>
          </a:p>
        </p:txBody>
      </p:sp>
      <p:sp>
        <p:nvSpPr>
          <p:cNvPr id="328" name="Shape 253"/>
          <p:cNvSpPr txBox="1"/>
          <p:nvPr>
            <p:ph type="body" idx="1"/>
          </p:nvPr>
        </p:nvSpPr>
        <p:spPr>
          <a:xfrm>
            <a:off x="311699" y="1266325"/>
            <a:ext cx="8520602" cy="3302701"/>
          </a:xfrm>
          <a:prstGeom prst="rect">
            <a:avLst/>
          </a:prstGeom>
        </p:spPr>
        <p:txBody>
          <a:bodyPr/>
          <a:lstStyle/>
          <a:p>
            <a:pPr marL="0" indent="0" defTabSz="841247">
              <a:buSzTx/>
              <a:buNone/>
              <a:defRPr b="1" sz="2208">
                <a:solidFill>
                  <a:schemeClr val="accent1"/>
                </a:solidFill>
              </a:defRPr>
            </a:pPr>
            <a:r>
              <a:t>Phases of the Journey</a:t>
            </a:r>
          </a:p>
          <a:p>
            <a:pPr marL="0" indent="0" defTabSz="841247">
              <a:spcBef>
                <a:spcPts val="1400"/>
              </a:spcBef>
              <a:buSzTx/>
              <a:buNone/>
              <a:defRPr b="1" sz="1656">
                <a:solidFill>
                  <a:srgbClr val="000000"/>
                </a:solidFill>
              </a:defRPr>
            </a:pPr>
            <a:r>
              <a:t>Scale - </a:t>
            </a:r>
            <a:r>
              <a:rPr b="0"/>
              <a:t>Promote growth and expand practices, e.g. incorporated UDL into level 1 &amp; 2 of NAIT’s Being a Master Instructor course and into Championing Academic Practice (CAP) training for faculty leadership. Embedded UDL principles into our curriculum quality review processes.</a:t>
            </a:r>
          </a:p>
          <a:p>
            <a:pPr marL="0" indent="0" defTabSz="841247">
              <a:spcBef>
                <a:spcPts val="1400"/>
              </a:spcBef>
              <a:buSzTx/>
              <a:buNone/>
              <a:defRPr b="1" sz="1656">
                <a:solidFill>
                  <a:srgbClr val="000000"/>
                </a:solidFill>
              </a:defRPr>
            </a:pPr>
            <a:r>
              <a:t>Optimize - </a:t>
            </a:r>
            <a:r>
              <a:rPr b="0"/>
              <a:t>Continue to enhance UDL practices through implementation of the UDL online Moodle course and professional development. In curriculum, use of Maple TA and digital learning objects, etc. Gather feedback.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0" name="Shape 258"/>
          <p:cNvSpPr txBox="1"/>
          <p:nvPr>
            <p:ph type="title"/>
          </p:nvPr>
        </p:nvSpPr>
        <p:spPr>
          <a:xfrm>
            <a:off x="311699" y="445025"/>
            <a:ext cx="8520602" cy="707401"/>
          </a:xfrm>
          <a:prstGeom prst="rect">
            <a:avLst/>
          </a:prstGeom>
        </p:spPr>
        <p:txBody>
          <a:bodyPr/>
          <a:lstStyle/>
          <a:p>
            <a:pPr/>
            <a:r>
              <a:t>Red Deer College - Our Story</a:t>
            </a:r>
          </a:p>
        </p:txBody>
      </p:sp>
      <p:sp>
        <p:nvSpPr>
          <p:cNvPr id="331" name="Shape 259"/>
          <p:cNvSpPr txBox="1"/>
          <p:nvPr>
            <p:ph type="body" idx="1"/>
          </p:nvPr>
        </p:nvSpPr>
        <p:spPr>
          <a:xfrm>
            <a:off x="311699" y="2028325"/>
            <a:ext cx="8520602" cy="3302701"/>
          </a:xfrm>
          <a:prstGeom prst="rect">
            <a:avLst/>
          </a:prstGeom>
        </p:spPr>
        <p:txBody>
          <a:bodyPr/>
          <a:lstStyle/>
          <a:p>
            <a:pPr indent="-317500">
              <a:spcBef>
                <a:spcPts val="1600"/>
              </a:spcBef>
              <a:buSzPts val="1400"/>
              <a:defRPr b="1" sz="1400"/>
            </a:pPr>
            <a:r>
              <a:t>Why</a:t>
            </a:r>
            <a:r>
              <a:rPr b="0"/>
              <a:t>: “</a:t>
            </a:r>
            <a:r>
              <a:rPr b="0" i="1"/>
              <a:t>With over 150 Online Courses being offered at Red Deer College, incorporating UDL principles within our online course design and delivery must be a key consideration and practice.” -Jennifer Thomas Learning Designer</a:t>
            </a:r>
            <a:endParaRPr i="1"/>
          </a:p>
          <a:p>
            <a:pPr indent="-317500">
              <a:buSzPts val="1400"/>
              <a:defRPr b="1" sz="1400"/>
            </a:pPr>
            <a:r>
              <a:t>How:</a:t>
            </a:r>
            <a:r>
              <a:rPr b="0"/>
              <a:t> RDC Redeveloped our Excellence in Online Teaching and Learning Faculty Development Program to include the UDL in Online Education course opportunity.</a:t>
            </a:r>
          </a:p>
          <a:p>
            <a:pPr indent="-317500">
              <a:buSzPts val="1400"/>
              <a:defRPr b="1" sz="1400"/>
            </a:pPr>
            <a:r>
              <a:t>What:</a:t>
            </a:r>
            <a:r>
              <a:rPr b="0"/>
              <a:t> Audit and Certified Track Options</a:t>
            </a:r>
          </a:p>
          <a:p>
            <a:pPr indent="-317500">
              <a:buSzPts val="1400"/>
              <a:defRPr b="1" sz="1400"/>
            </a:pPr>
            <a:r>
              <a:t>When:</a:t>
            </a:r>
            <a:r>
              <a:rPr b="0"/>
              <a:t> Piloting February-May 2018</a:t>
            </a:r>
          </a:p>
          <a:p>
            <a:pPr indent="-317500">
              <a:buSzPts val="1400"/>
              <a:defRPr b="1" sz="1400"/>
            </a:pPr>
            <a:r>
              <a:t>Who:</a:t>
            </a:r>
            <a:r>
              <a:rPr b="0"/>
              <a:t> 10 participants</a:t>
            </a:r>
          </a:p>
        </p:txBody>
      </p:sp>
      <p:pic>
        <p:nvPicPr>
          <p:cNvPr id="332" name="Shape 260" descr="Shape 260"/>
          <p:cNvPicPr>
            <a:picLocks noChangeAspect="1"/>
          </p:cNvPicPr>
          <p:nvPr/>
        </p:nvPicPr>
        <p:blipFill>
          <a:blip r:embed="rId3">
            <a:extLst/>
          </a:blip>
          <a:stretch>
            <a:fillRect/>
          </a:stretch>
        </p:blipFill>
        <p:spPr>
          <a:xfrm>
            <a:off x="144949" y="1061275"/>
            <a:ext cx="8854101" cy="814201"/>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36" name="Shape 265" descr="Shape 265"/>
          <p:cNvPicPr>
            <a:picLocks noChangeAspect="1"/>
          </p:cNvPicPr>
          <p:nvPr/>
        </p:nvPicPr>
        <p:blipFill>
          <a:blip r:embed="rId3">
            <a:extLst/>
          </a:blip>
          <a:stretch>
            <a:fillRect/>
          </a:stretch>
        </p:blipFill>
        <p:spPr>
          <a:xfrm>
            <a:off x="781274" y="259375"/>
            <a:ext cx="7425876" cy="4531701"/>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40" name="Shape 270" descr="Shape 270"/>
          <p:cNvPicPr>
            <a:picLocks noChangeAspect="1"/>
          </p:cNvPicPr>
          <p:nvPr/>
        </p:nvPicPr>
        <p:blipFill>
          <a:blip r:embed="rId2">
            <a:extLst/>
          </a:blip>
          <a:stretch>
            <a:fillRect/>
          </a:stretch>
        </p:blipFill>
        <p:spPr>
          <a:xfrm>
            <a:off x="6414246" y="1590210"/>
            <a:ext cx="2437857" cy="2437858"/>
          </a:xfrm>
          <a:prstGeom prst="rect">
            <a:avLst/>
          </a:prstGeom>
          <a:ln w="12700">
            <a:miter lim="400000"/>
          </a:ln>
        </p:spPr>
      </p:pic>
      <p:sp>
        <p:nvSpPr>
          <p:cNvPr id="341" name="Shape 271"/>
          <p:cNvSpPr txBox="1"/>
          <p:nvPr>
            <p:ph type="title"/>
          </p:nvPr>
        </p:nvSpPr>
        <p:spPr>
          <a:xfrm>
            <a:off x="189689" y="842877"/>
            <a:ext cx="2210700" cy="3450901"/>
          </a:xfrm>
          <a:prstGeom prst="rect">
            <a:avLst/>
          </a:prstGeom>
        </p:spPr>
        <p:txBody>
          <a:bodyPr lIns="34275" tIns="34275" rIns="34275" bIns="34275"/>
          <a:lstStyle/>
          <a:p>
            <a:pPr/>
            <a:r>
              <a:t>LC Integration of Modules</a:t>
            </a:r>
          </a:p>
        </p:txBody>
      </p:sp>
      <p:sp>
        <p:nvSpPr>
          <p:cNvPr id="342" name="Shape 272"/>
          <p:cNvSpPr txBox="1"/>
          <p:nvPr>
            <p:ph type="body" sz="half" idx="1"/>
          </p:nvPr>
        </p:nvSpPr>
        <p:spPr>
          <a:xfrm>
            <a:off x="2718995" y="648080"/>
            <a:ext cx="3897001" cy="3840602"/>
          </a:xfrm>
          <a:prstGeom prst="rect">
            <a:avLst/>
          </a:prstGeom>
        </p:spPr>
        <p:txBody>
          <a:bodyPr lIns="34275" tIns="34275" rIns="34275" bIns="34275"/>
          <a:lstStyle/>
          <a:p>
            <a:pPr marL="139700" indent="-152400">
              <a:spcBef>
                <a:spcPts val="0"/>
              </a:spcBef>
              <a:buSzPts val="1800"/>
              <a:defRPr sz="1800"/>
            </a:pPr>
            <a:r>
              <a:t>LC now offers the UDL Modules as  PD offering at Lethbridge College</a:t>
            </a:r>
          </a:p>
          <a:p>
            <a:pPr marL="139700" indent="-152400">
              <a:buSzPts val="1800"/>
              <a:defRPr sz="1800"/>
            </a:pPr>
            <a:r>
              <a:t>Instructors can take course through Canvas LMS</a:t>
            </a:r>
          </a:p>
          <a:p>
            <a:pPr marL="139700" indent="-152400">
              <a:buSzPts val="1800"/>
              <a:defRPr sz="1800"/>
            </a:pPr>
            <a:r>
              <a:t>They have inspired us to create our own online course development standards for LC that include a number of  UDL standards</a:t>
            </a:r>
          </a:p>
          <a:p>
            <a:pPr marL="139700" indent="-152400">
              <a:buSzPts val="1800"/>
              <a:defRPr sz="1800"/>
            </a:pPr>
            <a:r>
              <a:t>Adapted from previous eCampus standards and eCampus course review rubric</a:t>
            </a:r>
          </a:p>
        </p:txBody>
      </p:sp>
      <p:pic>
        <p:nvPicPr>
          <p:cNvPr id="343" name="Shape 273" descr="Shape 273"/>
          <p:cNvPicPr>
            <a:picLocks noChangeAspect="1"/>
          </p:cNvPicPr>
          <p:nvPr/>
        </p:nvPicPr>
        <p:blipFill>
          <a:blip r:embed="rId3">
            <a:extLst/>
          </a:blip>
          <a:stretch>
            <a:fillRect/>
          </a:stretch>
        </p:blipFill>
        <p:spPr>
          <a:xfrm>
            <a:off x="7312621" y="65084"/>
            <a:ext cx="1752729" cy="116848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8" name="Shape 151"/>
          <p:cNvSpPr txBox="1"/>
          <p:nvPr>
            <p:ph type="title"/>
          </p:nvPr>
        </p:nvSpPr>
        <p:spPr>
          <a:xfrm>
            <a:off x="311699" y="445025"/>
            <a:ext cx="8520602" cy="707401"/>
          </a:xfrm>
          <a:prstGeom prst="rect">
            <a:avLst/>
          </a:prstGeom>
        </p:spPr>
        <p:txBody>
          <a:bodyPr/>
          <a:lstStyle/>
          <a:p>
            <a:pPr/>
            <a:r>
              <a:t>Agenda</a:t>
            </a:r>
          </a:p>
        </p:txBody>
      </p:sp>
      <p:sp>
        <p:nvSpPr>
          <p:cNvPr id="249" name="Shape 152"/>
          <p:cNvSpPr txBox="1"/>
          <p:nvPr>
            <p:ph type="body" idx="1"/>
          </p:nvPr>
        </p:nvSpPr>
        <p:spPr>
          <a:xfrm>
            <a:off x="311699" y="1037725"/>
            <a:ext cx="8520602" cy="3302701"/>
          </a:xfrm>
          <a:prstGeom prst="rect">
            <a:avLst/>
          </a:prstGeom>
        </p:spPr>
        <p:txBody>
          <a:bodyPr/>
          <a:lstStyle/>
          <a:p>
            <a:pPr marL="411479" indent="-308609" defTabSz="822959">
              <a:buSzPts val="1600"/>
              <a:defRPr sz="1619"/>
            </a:pPr>
            <a:r>
              <a:t>UDL Refresher</a:t>
            </a:r>
          </a:p>
          <a:p>
            <a:pPr marL="411479" indent="-308609" defTabSz="822959">
              <a:buSzPts val="1600"/>
              <a:defRPr sz="1619"/>
            </a:pPr>
            <a:r>
              <a:t>Poll</a:t>
            </a:r>
          </a:p>
          <a:p>
            <a:pPr marL="411479" indent="-308609" defTabSz="822959">
              <a:buSzPts val="1600"/>
              <a:defRPr sz="1619"/>
            </a:pPr>
            <a:r>
              <a:t>History of Project</a:t>
            </a:r>
          </a:p>
          <a:p>
            <a:pPr marL="411479" indent="-308609" defTabSz="822959">
              <a:buSzPts val="1600"/>
              <a:defRPr sz="1619"/>
            </a:pPr>
            <a:r>
              <a:t>Implementation Process</a:t>
            </a:r>
          </a:p>
          <a:p>
            <a:pPr lvl="1" marL="822959" indent="-285750" defTabSz="822959">
              <a:buSzPts val="1200"/>
              <a:defRPr sz="1260"/>
            </a:pPr>
            <a:r>
              <a:t>NAIT, Red Deer College, Keyano College, Athabasca University, Lethbridge College, and Grand Prairie Regional College (GPRC)</a:t>
            </a:r>
          </a:p>
          <a:p>
            <a:pPr marL="411479" indent="-308609" defTabSz="822959">
              <a:buSzPts val="1600"/>
              <a:defRPr sz="1619"/>
            </a:pPr>
            <a:r>
              <a:t>User Experience</a:t>
            </a:r>
          </a:p>
          <a:p>
            <a:pPr marL="411479" indent="-308609" defTabSz="822959">
              <a:buSzPts val="1600"/>
              <a:defRPr sz="1619"/>
            </a:pPr>
            <a:r>
              <a:t>Poll</a:t>
            </a:r>
          </a:p>
          <a:p>
            <a:pPr marL="411479" indent="-308609" defTabSz="822959">
              <a:buSzPts val="1600"/>
              <a:defRPr sz="1619"/>
            </a:pPr>
            <a:r>
              <a:t>Next Steps</a:t>
            </a:r>
          </a:p>
          <a:p>
            <a:pPr marL="411479" indent="-308609" defTabSz="822959">
              <a:buSzPts val="1600"/>
              <a:defRPr sz="1619"/>
            </a:pPr>
            <a:r>
              <a:t>Contact Information</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45" name="Shape 278" descr="Shape 278"/>
          <p:cNvPicPr>
            <a:picLocks noChangeAspect="1"/>
          </p:cNvPicPr>
          <p:nvPr/>
        </p:nvPicPr>
        <p:blipFill>
          <a:blip r:embed="rId2">
            <a:extLst/>
          </a:blip>
          <a:stretch>
            <a:fillRect/>
          </a:stretch>
        </p:blipFill>
        <p:spPr>
          <a:xfrm>
            <a:off x="1052712" y="358370"/>
            <a:ext cx="7344510" cy="4475561"/>
          </a:xfrm>
          <a:prstGeom prst="rect">
            <a:avLst/>
          </a:prstGeom>
          <a:ln w="12700">
            <a:miter lim="400000"/>
          </a:ln>
        </p:spPr>
      </p:pic>
      <p:sp>
        <p:nvSpPr>
          <p:cNvPr id="346" name="Shape 279"/>
          <p:cNvSpPr txBox="1"/>
          <p:nvPr>
            <p:ph type="title"/>
          </p:nvPr>
        </p:nvSpPr>
        <p:spPr>
          <a:xfrm>
            <a:off x="5308898" y="4655372"/>
            <a:ext cx="3751801" cy="357001"/>
          </a:xfrm>
          <a:prstGeom prst="rect">
            <a:avLst/>
          </a:prstGeom>
        </p:spPr>
        <p:txBody>
          <a:bodyPr lIns="34275" tIns="34275" rIns="34275" bIns="34275"/>
          <a:lstStyle>
            <a:lvl1pPr defTabSz="877823">
              <a:defRPr i="1" sz="1056"/>
            </a:lvl1pPr>
          </a:lstStyle>
          <a:p>
            <a:pPr/>
            <a:r>
              <a:t>Sample page  from LC Course Design Standards (based on eCampus Standards)</a:t>
            </a:r>
          </a:p>
        </p:txBody>
      </p:sp>
      <p:pic>
        <p:nvPicPr>
          <p:cNvPr id="347" name="Shape 280" descr="Shape 280"/>
          <p:cNvPicPr>
            <a:picLocks noChangeAspect="1"/>
          </p:cNvPicPr>
          <p:nvPr/>
        </p:nvPicPr>
        <p:blipFill>
          <a:blip r:embed="rId3">
            <a:extLst/>
          </a:blip>
          <a:stretch>
            <a:fillRect/>
          </a:stretch>
        </p:blipFill>
        <p:spPr>
          <a:xfrm>
            <a:off x="7312621" y="65084"/>
            <a:ext cx="1752729" cy="1168486"/>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9" name="Shape 285"/>
          <p:cNvSpPr txBox="1"/>
          <p:nvPr>
            <p:ph type="title"/>
          </p:nvPr>
        </p:nvSpPr>
        <p:spPr>
          <a:xfrm>
            <a:off x="311699" y="445025"/>
            <a:ext cx="8520602" cy="707401"/>
          </a:xfrm>
          <a:prstGeom prst="rect">
            <a:avLst/>
          </a:prstGeom>
        </p:spPr>
        <p:txBody>
          <a:bodyPr/>
          <a:lstStyle/>
          <a:p>
            <a:pPr/>
            <a:r>
              <a:t>Athabasca University</a:t>
            </a:r>
          </a:p>
        </p:txBody>
      </p:sp>
      <p:sp>
        <p:nvSpPr>
          <p:cNvPr id="350" name="Shape 286"/>
          <p:cNvSpPr txBox="1"/>
          <p:nvPr>
            <p:ph type="body" idx="1"/>
          </p:nvPr>
        </p:nvSpPr>
        <p:spPr>
          <a:xfrm>
            <a:off x="311699" y="1266325"/>
            <a:ext cx="8520602" cy="3302701"/>
          </a:xfrm>
          <a:prstGeom prst="rect">
            <a:avLst/>
          </a:prstGeom>
        </p:spPr>
        <p:txBody>
          <a:bodyPr/>
          <a:lstStyle/>
          <a:p>
            <a:pPr/>
            <a:r>
              <a:t>A Moodle 2.6 version of the UDL modules were uploaded to the AU OCW site in the early 2017.</a:t>
            </a:r>
          </a:p>
          <a:p>
            <a:pPr/>
            <a:r>
              <a:t>Discussions around UDL occur in context of Community of Learning Design (CLD).</a:t>
            </a:r>
          </a:p>
          <a:p>
            <a:pPr/>
            <a:r>
              <a:t>Webinars have been delivered to faculty and staff about how to implement UDL principles in practice.</a:t>
            </a:r>
          </a:p>
          <a:p>
            <a:pPr/>
            <a:r>
              <a:t>UDL principles have been implemented in small ways through assignments and learning activities rather than whole courses.</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4" name="Shape 291"/>
          <p:cNvSpPr txBox="1"/>
          <p:nvPr>
            <p:ph type="title"/>
          </p:nvPr>
        </p:nvSpPr>
        <p:spPr>
          <a:xfrm>
            <a:off x="311699" y="445025"/>
            <a:ext cx="8520602" cy="707401"/>
          </a:xfrm>
          <a:prstGeom prst="rect">
            <a:avLst/>
          </a:prstGeom>
        </p:spPr>
        <p:txBody>
          <a:bodyPr/>
          <a:lstStyle/>
          <a:p>
            <a:pPr/>
            <a:r>
              <a:t>Grand Prairie Regional College Video</a:t>
            </a:r>
          </a:p>
        </p:txBody>
      </p:sp>
      <p:sp>
        <p:nvSpPr>
          <p:cNvPr id="355" name="Shape 292"/>
          <p:cNvSpPr txBox="1"/>
          <p:nvPr>
            <p:ph type="body" idx="1"/>
          </p:nvPr>
        </p:nvSpPr>
        <p:spPr>
          <a:xfrm>
            <a:off x="311699" y="1266325"/>
            <a:ext cx="8520602" cy="3302701"/>
          </a:xfrm>
          <a:prstGeom prst="rect">
            <a:avLst/>
          </a:prstGeom>
        </p:spPr>
        <p:txBody>
          <a:bodyPr/>
          <a:lstStyle>
            <a:lvl1pPr marL="0" indent="0">
              <a:spcBef>
                <a:spcPts val="1600"/>
              </a:spcBef>
              <a:buSzTx/>
              <a:buNone/>
            </a:lvl1pPr>
          </a:lstStyle>
          <a:p>
            <a:pPr/>
            <a:r>
              <a:t>Play video</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7" name="Shape 298"/>
          <p:cNvSpPr txBox="1"/>
          <p:nvPr>
            <p:ph type="title"/>
          </p:nvPr>
        </p:nvSpPr>
        <p:spPr>
          <a:xfrm>
            <a:off x="311699" y="420924"/>
            <a:ext cx="8520602" cy="707401"/>
          </a:xfrm>
          <a:prstGeom prst="rect">
            <a:avLst/>
          </a:prstGeom>
        </p:spPr>
        <p:txBody>
          <a:bodyPr/>
          <a:lstStyle/>
          <a:p>
            <a:pPr/>
            <a:r>
              <a:t>NAIT User Experience</a:t>
            </a:r>
          </a:p>
        </p:txBody>
      </p:sp>
      <p:sp>
        <p:nvSpPr>
          <p:cNvPr id="358" name="Shape 299"/>
          <p:cNvSpPr txBox="1"/>
          <p:nvPr>
            <p:ph type="body" sz="quarter" idx="1"/>
          </p:nvPr>
        </p:nvSpPr>
        <p:spPr>
          <a:xfrm>
            <a:off x="311699" y="920750"/>
            <a:ext cx="8520602" cy="707400"/>
          </a:xfrm>
          <a:prstGeom prst="rect">
            <a:avLst/>
          </a:prstGeom>
        </p:spPr>
        <p:txBody>
          <a:bodyPr/>
          <a:lstStyle>
            <a:lvl1pPr>
              <a:spcBef>
                <a:spcPts val="1600"/>
              </a:spcBef>
            </a:lvl1pPr>
          </a:lstStyle>
          <a:p>
            <a:pPr/>
            <a:r>
              <a:t>Create content in a WYSIWYG environment.</a:t>
            </a:r>
          </a:p>
        </p:txBody>
      </p:sp>
      <p:sp>
        <p:nvSpPr>
          <p:cNvPr id="359" name="Shape 300"/>
          <p:cNvSpPr txBox="1"/>
          <p:nvPr/>
        </p:nvSpPr>
        <p:spPr>
          <a:xfrm>
            <a:off x="311699" y="1282125"/>
            <a:ext cx="8520602" cy="7074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marL="457200" indent="-342900">
              <a:lnSpc>
                <a:spcPct val="115000"/>
              </a:lnSpc>
              <a:spcBef>
                <a:spcPts val="1600"/>
              </a:spcBef>
              <a:buClr>
                <a:srgbClr val="695D46"/>
              </a:buClr>
              <a:buSzPts val="1800"/>
              <a:buFont typeface="Open Sans"/>
              <a:buChar char="●"/>
              <a:defRPr sz="1800">
                <a:solidFill>
                  <a:srgbClr val="695D46"/>
                </a:solidFill>
                <a:latin typeface="Open Sans"/>
                <a:ea typeface="Open Sans"/>
                <a:cs typeface="Open Sans"/>
                <a:sym typeface="Open Sans"/>
              </a:defRPr>
            </a:lvl1pPr>
          </a:lstStyle>
          <a:p>
            <a:pPr/>
            <a:r>
              <a:t>Compliance with support software and assignment printing.</a:t>
            </a:r>
          </a:p>
        </p:txBody>
      </p:sp>
      <p:sp>
        <p:nvSpPr>
          <p:cNvPr id="360" name="Shape 301"/>
          <p:cNvSpPr txBox="1"/>
          <p:nvPr/>
        </p:nvSpPr>
        <p:spPr>
          <a:xfrm>
            <a:off x="311699" y="1611649"/>
            <a:ext cx="8520602" cy="7074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marL="457200" indent="-342900">
              <a:lnSpc>
                <a:spcPct val="115000"/>
              </a:lnSpc>
              <a:spcBef>
                <a:spcPts val="1600"/>
              </a:spcBef>
              <a:buClr>
                <a:srgbClr val="695D46"/>
              </a:buClr>
              <a:buSzPts val="1800"/>
              <a:buFont typeface="Open Sans"/>
              <a:buChar char="●"/>
              <a:defRPr sz="1800">
                <a:solidFill>
                  <a:srgbClr val="695D46"/>
                </a:solidFill>
                <a:latin typeface="Open Sans"/>
                <a:ea typeface="Open Sans"/>
                <a:cs typeface="Open Sans"/>
                <a:sym typeface="Open Sans"/>
              </a:defRPr>
            </a:lvl1pPr>
          </a:lstStyle>
          <a:p>
            <a:pPr/>
            <a:r>
              <a:t>Share content with other instructors and other institutes.</a:t>
            </a:r>
          </a:p>
        </p:txBody>
      </p:sp>
      <p:pic>
        <p:nvPicPr>
          <p:cNvPr id="361" name="Shape 302" descr="Shape 302"/>
          <p:cNvPicPr>
            <a:picLocks noChangeAspect="1"/>
          </p:cNvPicPr>
          <p:nvPr/>
        </p:nvPicPr>
        <p:blipFill>
          <a:blip r:embed="rId3">
            <a:extLst/>
          </a:blip>
          <a:srcRect l="0" t="0" r="53275" b="0"/>
          <a:stretch>
            <a:fillRect/>
          </a:stretch>
        </p:blipFill>
        <p:spPr>
          <a:xfrm>
            <a:off x="940025" y="2395249"/>
            <a:ext cx="1994681" cy="2636326"/>
          </a:xfrm>
          <a:prstGeom prst="rect">
            <a:avLst/>
          </a:prstGeom>
          <a:ln w="12700">
            <a:miter lim="400000"/>
          </a:ln>
        </p:spPr>
      </p:pic>
      <p:pic>
        <p:nvPicPr>
          <p:cNvPr id="362" name="Shape 303" descr="Shape 303"/>
          <p:cNvPicPr>
            <a:picLocks noChangeAspect="1"/>
          </p:cNvPicPr>
          <p:nvPr/>
        </p:nvPicPr>
        <p:blipFill>
          <a:blip r:embed="rId4">
            <a:extLst/>
          </a:blip>
          <a:stretch>
            <a:fillRect/>
          </a:stretch>
        </p:blipFill>
        <p:spPr>
          <a:xfrm>
            <a:off x="4990524" y="2539900"/>
            <a:ext cx="2873178" cy="244345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61"/>
                                        </p:tgtEl>
                                        <p:attrNameLst>
                                          <p:attrName>style.visibility</p:attrName>
                                        </p:attrNameLst>
                                      </p:cBhvr>
                                      <p:to>
                                        <p:strVal val="visible"/>
                                      </p:to>
                                    </p:set>
                                    <p:animEffect filter="dissolve" transition="in">
                                      <p:cBhvr>
                                        <p:cTn id="7" dur="1000"/>
                                        <p:tgtEl>
                                          <p:spTgt spid="36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62"/>
                                        </p:tgtEl>
                                        <p:attrNameLst>
                                          <p:attrName>style.visibility</p:attrName>
                                        </p:attrNameLst>
                                      </p:cBhvr>
                                      <p:to>
                                        <p:strVal val="visible"/>
                                      </p:to>
                                    </p:set>
                                    <p:animEffect filter="dissolve" transition="in">
                                      <p:cBhvr>
                                        <p:cTn id="12" dur="1000"/>
                                        <p:tgtEl>
                                          <p:spTgt spid="36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359"/>
                                        </p:tgtEl>
                                        <p:attrNameLst>
                                          <p:attrName>style.visibility</p:attrName>
                                        </p:attrNameLst>
                                      </p:cBhvr>
                                      <p:to>
                                        <p:strVal val="visible"/>
                                      </p:to>
                                    </p:set>
                                    <p:animEffect filter="dissolve" transition="in">
                                      <p:cBhvr>
                                        <p:cTn id="17" dur="1000"/>
                                        <p:tgtEl>
                                          <p:spTgt spid="359"/>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360"/>
                                        </p:tgtEl>
                                        <p:attrNameLst>
                                          <p:attrName>style.visibility</p:attrName>
                                        </p:attrNameLst>
                                      </p:cBhvr>
                                      <p:to>
                                        <p:strVal val="visible"/>
                                      </p:to>
                                    </p:set>
                                    <p:animEffect filter="dissolve" transition="in">
                                      <p:cBhvr>
                                        <p:cTn id="22" dur="1000"/>
                                        <p:tgtEl>
                                          <p:spTgt spid="3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2" grpId="2"/>
      <p:bldP build="whole" bldLvl="1" animBg="1" rev="0" advAuto="0" spid="359" grpId="3"/>
      <p:bldP build="whole" bldLvl="1" animBg="1" rev="0" advAuto="0" spid="361" grpId="1"/>
      <p:bldP build="whole" bldLvl="1" animBg="1" rev="0" advAuto="0" spid="360" grpId="4"/>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6" name="Shape 308"/>
          <p:cNvSpPr txBox="1"/>
          <p:nvPr>
            <p:ph type="title"/>
          </p:nvPr>
        </p:nvSpPr>
        <p:spPr>
          <a:xfrm>
            <a:off x="311699" y="445025"/>
            <a:ext cx="8520602" cy="707401"/>
          </a:xfrm>
          <a:prstGeom prst="rect">
            <a:avLst/>
          </a:prstGeom>
        </p:spPr>
        <p:txBody>
          <a:bodyPr/>
          <a:lstStyle/>
          <a:p>
            <a:pPr/>
            <a:r>
              <a:t>NAIT User Experience (cont’d)</a:t>
            </a:r>
          </a:p>
        </p:txBody>
      </p:sp>
      <p:sp>
        <p:nvSpPr>
          <p:cNvPr id="367" name="Shape 309"/>
          <p:cNvSpPr txBox="1"/>
          <p:nvPr>
            <p:ph type="body" idx="1"/>
          </p:nvPr>
        </p:nvSpPr>
        <p:spPr>
          <a:xfrm>
            <a:off x="311699" y="1266325"/>
            <a:ext cx="8520602" cy="3302701"/>
          </a:xfrm>
          <a:prstGeom prst="rect">
            <a:avLst/>
          </a:prstGeom>
        </p:spPr>
        <p:txBody>
          <a:bodyPr/>
          <a:lstStyle/>
          <a:p>
            <a:pPr/>
            <a:r>
              <a:t>Feedback from instructors </a:t>
            </a:r>
          </a:p>
          <a:p>
            <a:pPr/>
            <a:r>
              <a:t>New platform that allows instructors to share questions and exemplars of UDL in practice as well as allow instructors to see what others have created. Plan to do a lot more of Maple TA</a:t>
            </a:r>
          </a:p>
          <a:p>
            <a:pPr/>
            <a:r>
              <a:t>LMS integrated but doesn’t depend on the LMS (can share assessment questions). Can cross share among institutions, all institutions could share questions. Maple TA was initially a STEM platform but used in other disciplines as well. Ease of use and allows for placement of design elements.</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1" name="Shape 314"/>
          <p:cNvSpPr txBox="1"/>
          <p:nvPr>
            <p:ph type="title"/>
          </p:nvPr>
        </p:nvSpPr>
        <p:spPr>
          <a:xfrm>
            <a:off x="311699" y="445025"/>
            <a:ext cx="8520602" cy="707401"/>
          </a:xfrm>
          <a:prstGeom prst="rect">
            <a:avLst/>
          </a:prstGeom>
        </p:spPr>
        <p:txBody>
          <a:bodyPr/>
          <a:lstStyle/>
          <a:p>
            <a:pPr/>
            <a:r>
              <a:t>Poll</a:t>
            </a:r>
          </a:p>
        </p:txBody>
      </p:sp>
      <p:sp>
        <p:nvSpPr>
          <p:cNvPr id="372" name="Shape 315"/>
          <p:cNvSpPr txBox="1"/>
          <p:nvPr>
            <p:ph type="body" idx="1"/>
          </p:nvPr>
        </p:nvSpPr>
        <p:spPr>
          <a:xfrm>
            <a:off x="311699" y="1266325"/>
            <a:ext cx="8520602" cy="3302701"/>
          </a:xfrm>
          <a:prstGeom prst="rect">
            <a:avLst/>
          </a:prstGeom>
        </p:spPr>
        <p:txBody>
          <a:bodyPr/>
          <a:lstStyle>
            <a:lvl1pPr marL="0" indent="0">
              <a:spcBef>
                <a:spcPts val="1600"/>
              </a:spcBef>
              <a:buSzTx/>
              <a:buNone/>
            </a:lvl1pPr>
          </a:lstStyle>
          <a:p>
            <a:pPr/>
            <a:r>
              <a:t>What do you need to move forward with UDL at your own post-secondary institution?</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4" name="Shape 320"/>
          <p:cNvSpPr txBox="1"/>
          <p:nvPr>
            <p:ph type="title"/>
          </p:nvPr>
        </p:nvSpPr>
        <p:spPr>
          <a:xfrm>
            <a:off x="311699" y="445025"/>
            <a:ext cx="8520602" cy="707401"/>
          </a:xfrm>
          <a:prstGeom prst="rect">
            <a:avLst/>
          </a:prstGeom>
        </p:spPr>
        <p:txBody>
          <a:bodyPr/>
          <a:lstStyle/>
          <a:p>
            <a:pPr/>
            <a:r>
              <a:t>Next Steps</a:t>
            </a:r>
          </a:p>
        </p:txBody>
      </p:sp>
      <p:sp>
        <p:nvSpPr>
          <p:cNvPr id="375" name="Shape 321"/>
          <p:cNvSpPr txBox="1"/>
          <p:nvPr>
            <p:ph type="body" idx="1"/>
          </p:nvPr>
        </p:nvSpPr>
        <p:spPr>
          <a:xfrm>
            <a:off x="311699" y="1266325"/>
            <a:ext cx="8520602" cy="3302701"/>
          </a:xfrm>
          <a:prstGeom prst="rect">
            <a:avLst/>
          </a:prstGeom>
        </p:spPr>
        <p:txBody>
          <a:bodyPr/>
          <a:lstStyle/>
          <a:p>
            <a:pPr/>
            <a:r>
              <a:t>Are you interested in joining a community of practice hosted on Google Drive? - </a:t>
            </a:r>
            <a:r>
              <a:rPr u="sng">
                <a:solidFill>
                  <a:schemeClr val="accent5"/>
                </a:solidFill>
                <a:uFill>
                  <a:solidFill>
                    <a:schemeClr val="accent5"/>
                  </a:solidFill>
                </a:uFill>
                <a:hlinkClick r:id="rId3" invalidUrl="" action="" tgtFrame="" tooltip="" history="1" highlightClick="0" endSnd="0"/>
              </a:rPr>
              <a:t>Alberta COP Google Form</a:t>
            </a:r>
            <a:r>
              <a:t>.</a:t>
            </a:r>
          </a:p>
          <a:p>
            <a:pPr/>
            <a:r>
              <a:t>Topics we might cover in the community include design thinking in context of UDL.</a:t>
            </a:r>
          </a:p>
          <a:p>
            <a:pPr/>
            <a:r>
              <a:t>View the modules on the </a:t>
            </a:r>
            <a:r>
              <a:rPr u="sng">
                <a:solidFill>
                  <a:schemeClr val="accent5"/>
                </a:solidFill>
                <a:uFill>
                  <a:solidFill>
                    <a:schemeClr val="accent5"/>
                  </a:solidFill>
                </a:uFill>
                <a:hlinkClick r:id="rId4" invalidUrl="" action="" tgtFrame="" tooltip="" history="1" highlightClick="0" endSnd="0"/>
              </a:rPr>
              <a:t>GPRC </a:t>
            </a:r>
            <a:r>
              <a:rPr u="sng">
                <a:solidFill>
                  <a:schemeClr val="accent5"/>
                </a:solidFill>
                <a:uFill>
                  <a:solidFill>
                    <a:schemeClr val="accent5"/>
                  </a:solidFill>
                </a:uFill>
                <a:hlinkClick r:id="rId4" invalidUrl="" action="" tgtFrame="" tooltip="" history="1" highlightClick="0" endSnd="0"/>
              </a:rPr>
              <a:t>Collaboration Tools</a:t>
            </a:r>
            <a:r>
              <a:t> website.</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9" name="Shape 326"/>
          <p:cNvSpPr txBox="1"/>
          <p:nvPr>
            <p:ph type="title"/>
          </p:nvPr>
        </p:nvSpPr>
        <p:spPr>
          <a:xfrm>
            <a:off x="311699" y="445025"/>
            <a:ext cx="8520602" cy="707401"/>
          </a:xfrm>
          <a:prstGeom prst="rect">
            <a:avLst/>
          </a:prstGeom>
        </p:spPr>
        <p:txBody>
          <a:bodyPr/>
          <a:lstStyle/>
          <a:p>
            <a:pPr/>
            <a:r>
              <a:t>Contact Information</a:t>
            </a:r>
          </a:p>
        </p:txBody>
      </p:sp>
      <p:sp>
        <p:nvSpPr>
          <p:cNvPr id="380" name="Shape 327"/>
          <p:cNvSpPr txBox="1"/>
          <p:nvPr>
            <p:ph type="body" idx="1"/>
          </p:nvPr>
        </p:nvSpPr>
        <p:spPr>
          <a:xfrm>
            <a:off x="311699" y="1266325"/>
            <a:ext cx="8520602" cy="3302701"/>
          </a:xfrm>
          <a:prstGeom prst="rect">
            <a:avLst/>
          </a:prstGeom>
        </p:spPr>
        <p:txBody>
          <a:bodyPr/>
          <a:lstStyle/>
          <a:p>
            <a:pPr marL="0" indent="0" defTabSz="822959">
              <a:buSzTx/>
              <a:buNone/>
              <a:defRPr sz="1619"/>
            </a:pPr>
            <a:r>
              <a:t>Linda Raymond</a:t>
            </a:r>
          </a:p>
          <a:p>
            <a:pPr marL="411479" indent="-285750" defTabSz="822959">
              <a:spcBef>
                <a:spcPts val="1400"/>
              </a:spcBef>
              <a:buSzPts val="1200"/>
              <a:defRPr sz="1260" u="sng">
                <a:solidFill>
                  <a:schemeClr val="accent5"/>
                </a:solidFill>
              </a:defRPr>
            </a:pPr>
            <a:r>
              <a:rPr>
                <a:uFill>
                  <a:solidFill>
                    <a:schemeClr val="accent5"/>
                  </a:solidFill>
                </a:uFill>
                <a:hlinkClick r:id="rId2" invalidUrl="" action="" tgtFrame="" tooltip="" history="1" highlightClick="0" endSnd="0"/>
              </a:rPr>
              <a:t>Linda.Raymond@Keyano.ca</a:t>
            </a:r>
          </a:p>
          <a:p>
            <a:pPr marL="0" indent="0" defTabSz="822959">
              <a:spcBef>
                <a:spcPts val="1400"/>
              </a:spcBef>
              <a:buSzTx/>
              <a:buNone/>
              <a:defRPr sz="1619"/>
            </a:pPr>
            <a:r>
              <a:t>Kasey Fulton</a:t>
            </a:r>
          </a:p>
          <a:p>
            <a:pPr marL="411479" indent="-285750" defTabSz="822959">
              <a:spcBef>
                <a:spcPts val="1400"/>
              </a:spcBef>
              <a:buSzPts val="1200"/>
              <a:defRPr sz="1260" u="sng">
                <a:solidFill>
                  <a:schemeClr val="accent5"/>
                </a:solidFill>
              </a:defRPr>
            </a:pPr>
            <a:r>
              <a:rPr>
                <a:uFill>
                  <a:solidFill>
                    <a:schemeClr val="accent5"/>
                  </a:solidFill>
                </a:uFill>
                <a:hlinkClick r:id="rId3" invalidUrl="" action="" tgtFrame="" tooltip="" history="1" highlightClick="0" endSnd="0"/>
              </a:rPr>
              <a:t>Kasey.Fulton@rdc.ab.ca</a:t>
            </a:r>
          </a:p>
          <a:p>
            <a:pPr marL="0" indent="0" defTabSz="822959">
              <a:spcBef>
                <a:spcPts val="1400"/>
              </a:spcBef>
              <a:buSzTx/>
              <a:buNone/>
              <a:defRPr sz="1619"/>
            </a:pPr>
            <a:r>
              <a:t>Wendy Marusin - </a:t>
            </a:r>
            <a:r>
              <a:rPr sz="1260" u="sng">
                <a:solidFill>
                  <a:schemeClr val="accent5"/>
                </a:solidFill>
                <a:uFill>
                  <a:solidFill>
                    <a:schemeClr val="accent5"/>
                  </a:solidFill>
                </a:uFill>
                <a:hlinkClick r:id="rId4" invalidUrl="" action="" tgtFrame="" tooltip="" history="1" highlightClick="0" endSnd="0"/>
              </a:rPr>
              <a:t>wendym@nait.ca</a:t>
            </a:r>
            <a:r>
              <a:t>     Mark Schneider </a:t>
            </a:r>
            <a:r>
              <a:rPr sz="1260" u="sng">
                <a:solidFill>
                  <a:schemeClr val="accent5"/>
                </a:solidFill>
                <a:uFill>
                  <a:solidFill>
                    <a:schemeClr val="accent5"/>
                  </a:solidFill>
                </a:uFill>
                <a:hlinkClick r:id="rId5" invalidUrl="" action="" tgtFrame="" tooltip="" history="1" highlightClick="0" endSnd="0"/>
              </a:rPr>
              <a:t>mschneider@nait.ca</a:t>
            </a:r>
            <a:endParaRPr sz="1260"/>
          </a:p>
          <a:p>
            <a:pPr marL="0" indent="0" defTabSz="822959">
              <a:spcBef>
                <a:spcPts val="1400"/>
              </a:spcBef>
              <a:buSzTx/>
              <a:buNone/>
              <a:defRPr sz="1619"/>
            </a:pPr>
            <a:r>
              <a:t>Sandra Law</a:t>
            </a:r>
          </a:p>
          <a:p>
            <a:pPr marL="411479" indent="-285750" defTabSz="822959">
              <a:spcBef>
                <a:spcPts val="1400"/>
              </a:spcBef>
              <a:buSzPts val="1200"/>
              <a:defRPr sz="1260" u="sng">
                <a:solidFill>
                  <a:schemeClr val="accent5"/>
                </a:solidFill>
              </a:defRPr>
            </a:pPr>
            <a:r>
              <a:rPr>
                <a:uFill>
                  <a:solidFill>
                    <a:schemeClr val="accent5"/>
                  </a:solidFill>
                </a:uFill>
                <a:hlinkClick r:id="rId6" invalidUrl="" action="" tgtFrame="" tooltip="" history="1" highlightClick="0" endSnd="0"/>
              </a:rPr>
              <a:t>slaw@athabascau.ca</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3" name="Shape 157"/>
          <p:cNvSpPr txBox="1"/>
          <p:nvPr>
            <p:ph type="title"/>
          </p:nvPr>
        </p:nvSpPr>
        <p:spPr>
          <a:xfrm>
            <a:off x="311699" y="445025"/>
            <a:ext cx="8520602" cy="707401"/>
          </a:xfrm>
          <a:prstGeom prst="rect">
            <a:avLst/>
          </a:prstGeom>
        </p:spPr>
        <p:txBody>
          <a:bodyPr/>
          <a:lstStyle/>
          <a:p>
            <a:pPr/>
            <a:r>
              <a:t>UDL Refresher</a:t>
            </a:r>
          </a:p>
        </p:txBody>
      </p:sp>
      <p:sp>
        <p:nvSpPr>
          <p:cNvPr id="254" name="Shape 158"/>
          <p:cNvSpPr txBox="1"/>
          <p:nvPr>
            <p:ph type="body" idx="1"/>
          </p:nvPr>
        </p:nvSpPr>
        <p:spPr>
          <a:xfrm>
            <a:off x="311699" y="1266325"/>
            <a:ext cx="8520602" cy="3302701"/>
          </a:xfrm>
          <a:prstGeom prst="rect">
            <a:avLst/>
          </a:prstGeom>
        </p:spPr>
        <p:txBody>
          <a:bodyPr/>
          <a:lstStyle/>
          <a:p>
            <a:pPr marL="434340" indent="-325754" defTabSz="868680">
              <a:buSzPts val="1700"/>
              <a:defRPr sz="1710"/>
            </a:pPr>
            <a:r>
              <a:t>UDL is a framework to improve and optimize teaching and learning for all people based on neuro- and learning science evidence about how people learn.</a:t>
            </a:r>
          </a:p>
          <a:p>
            <a:pPr marL="434340" indent="-325754" defTabSz="868680">
              <a:buSzPts val="1700"/>
              <a:defRPr sz="1710"/>
            </a:pPr>
            <a:r>
              <a:t>There are three principles:</a:t>
            </a:r>
          </a:p>
          <a:p>
            <a:pPr lvl="1" marL="868680" indent="-301625" defTabSz="868680">
              <a:buSzPts val="1300"/>
              <a:defRPr sz="1330"/>
            </a:pPr>
            <a:r>
              <a:t>Multiple means of engagement.</a:t>
            </a:r>
          </a:p>
          <a:p>
            <a:pPr lvl="1" marL="868680" indent="-301625" defTabSz="868680">
              <a:buSzPts val="1300"/>
              <a:defRPr sz="1330"/>
            </a:pPr>
            <a:r>
              <a:t>Multiple means of action and expression.</a:t>
            </a:r>
          </a:p>
          <a:p>
            <a:pPr lvl="1" marL="868680" indent="-301625" defTabSz="868680">
              <a:buSzPts val="1300"/>
              <a:defRPr sz="1330"/>
            </a:pPr>
            <a:r>
              <a:t>Multiple means of representation.</a:t>
            </a:r>
          </a:p>
          <a:p>
            <a:pPr marL="434340" indent="-325754" defTabSz="868680">
              <a:buSzPts val="1700"/>
              <a:defRPr sz="1710"/>
            </a:pPr>
            <a:r>
              <a:t>UDL acknowledges variability in learner populations and provides a system to address that variability through the design of learning outcomes, materials, methods and assessments as well as institutional policies and practices.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6" name="Shape 163"/>
          <p:cNvSpPr txBox="1"/>
          <p:nvPr>
            <p:ph type="title"/>
          </p:nvPr>
        </p:nvSpPr>
        <p:spPr>
          <a:xfrm>
            <a:off x="311699" y="445025"/>
            <a:ext cx="8520602" cy="707401"/>
          </a:xfrm>
          <a:prstGeom prst="rect">
            <a:avLst/>
          </a:prstGeom>
        </p:spPr>
        <p:txBody>
          <a:bodyPr/>
          <a:lstStyle/>
          <a:p>
            <a:pPr/>
            <a:r>
              <a:t>UDL Learning Guidelines</a:t>
            </a:r>
          </a:p>
        </p:txBody>
      </p:sp>
      <p:sp>
        <p:nvSpPr>
          <p:cNvPr id="257" name="Shape 164"/>
          <p:cNvSpPr txBox="1"/>
          <p:nvPr>
            <p:ph type="body" idx="1"/>
          </p:nvPr>
        </p:nvSpPr>
        <p:spPr>
          <a:xfrm>
            <a:off x="311699" y="1266325"/>
            <a:ext cx="8520602" cy="3302701"/>
          </a:xfrm>
          <a:prstGeom prst="rect">
            <a:avLst/>
          </a:prstGeom>
        </p:spPr>
        <p:txBody>
          <a:bodyPr/>
          <a:lstStyle/>
          <a:p>
            <a:pPr marL="0" indent="0">
              <a:spcBef>
                <a:spcPts val="1600"/>
              </a:spcBef>
              <a:buSzTx/>
              <a:buNone/>
            </a:pPr>
          </a:p>
        </p:txBody>
      </p:sp>
      <p:pic>
        <p:nvPicPr>
          <p:cNvPr id="258" name="Shape 165" descr="Shape 165"/>
          <p:cNvPicPr>
            <a:picLocks noChangeAspect="1"/>
          </p:cNvPicPr>
          <p:nvPr/>
        </p:nvPicPr>
        <p:blipFill>
          <a:blip r:embed="rId2">
            <a:extLst/>
          </a:blip>
          <a:stretch>
            <a:fillRect/>
          </a:stretch>
        </p:blipFill>
        <p:spPr>
          <a:xfrm>
            <a:off x="343363" y="1266325"/>
            <a:ext cx="8457273" cy="33027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0" name="Shape 170"/>
          <p:cNvSpPr txBox="1"/>
          <p:nvPr>
            <p:ph type="title"/>
          </p:nvPr>
        </p:nvSpPr>
        <p:spPr>
          <a:xfrm>
            <a:off x="311699" y="445025"/>
            <a:ext cx="8520602" cy="707401"/>
          </a:xfrm>
          <a:prstGeom prst="rect">
            <a:avLst/>
          </a:prstGeom>
        </p:spPr>
        <p:txBody>
          <a:bodyPr/>
          <a:lstStyle/>
          <a:p>
            <a:pPr/>
            <a:r>
              <a:t>Poll</a:t>
            </a:r>
          </a:p>
        </p:txBody>
      </p:sp>
      <p:sp>
        <p:nvSpPr>
          <p:cNvPr id="261" name="Shape 171"/>
          <p:cNvSpPr txBox="1"/>
          <p:nvPr>
            <p:ph type="body" idx="1"/>
          </p:nvPr>
        </p:nvSpPr>
        <p:spPr>
          <a:xfrm>
            <a:off x="311699" y="1266325"/>
            <a:ext cx="8520602" cy="3302701"/>
          </a:xfrm>
          <a:prstGeom prst="rect">
            <a:avLst/>
          </a:prstGeom>
        </p:spPr>
        <p:txBody>
          <a:bodyPr/>
          <a:lstStyle/>
          <a:p>
            <a:pPr marL="0" indent="0">
              <a:buSzTx/>
              <a:buNone/>
            </a:pPr>
            <a:r>
              <a:t>Which of the following statements best characterises UDL based on your current understanding?</a:t>
            </a:r>
          </a:p>
          <a:p>
            <a:pPr marL="0" indent="0">
              <a:spcBef>
                <a:spcPts val="1600"/>
              </a:spcBef>
              <a:buSzTx/>
              <a:buNone/>
            </a:pPr>
            <a:r>
              <a:t>☐ UDL is good for all learners</a:t>
            </a:r>
          </a:p>
          <a:p>
            <a:pPr marL="0" indent="0">
              <a:spcBef>
                <a:spcPts val="1600"/>
              </a:spcBef>
              <a:buSzTx/>
              <a:buNone/>
            </a:pPr>
            <a:r>
              <a:t>☐ UDL is for a targeted group of learners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3" name="Shape 176"/>
          <p:cNvSpPr txBox="1"/>
          <p:nvPr>
            <p:ph type="title"/>
          </p:nvPr>
        </p:nvSpPr>
        <p:spPr>
          <a:xfrm>
            <a:off x="311699" y="445025"/>
            <a:ext cx="8520602" cy="707401"/>
          </a:xfrm>
          <a:prstGeom prst="rect">
            <a:avLst/>
          </a:prstGeom>
        </p:spPr>
        <p:txBody>
          <a:bodyPr/>
          <a:lstStyle/>
          <a:p>
            <a:pPr/>
            <a:r>
              <a:t>History of Project</a:t>
            </a:r>
          </a:p>
        </p:txBody>
      </p:sp>
      <p:sp>
        <p:nvSpPr>
          <p:cNvPr id="264" name="Shape 177"/>
          <p:cNvSpPr txBox="1"/>
          <p:nvPr>
            <p:ph type="body" idx="1"/>
          </p:nvPr>
        </p:nvSpPr>
        <p:spPr>
          <a:xfrm>
            <a:off x="311699" y="1266325"/>
            <a:ext cx="8520602" cy="3302701"/>
          </a:xfrm>
          <a:prstGeom prst="rect">
            <a:avLst/>
          </a:prstGeom>
        </p:spPr>
        <p:txBody>
          <a:bodyPr/>
          <a:lstStyle/>
          <a:p>
            <a:pPr/>
            <a:r>
              <a:t>The UDL Advisory Committee was part of eCampus Alberta initiative and its work began in the fall of 2013.</a:t>
            </a:r>
          </a:p>
          <a:p>
            <a:pPr/>
            <a:r>
              <a:t>A proposal outlining a project to develop a set of UDL modules was written and submitted to the eCampus Alberta Operations Committee on June 4, 2015.</a:t>
            </a:r>
          </a:p>
          <a:p>
            <a:pPr/>
            <a:r>
              <a:t>The proposal was approved for funding by the eCampus AB Chair and Lethbridge College was asked to develop the course.</a:t>
            </a:r>
          </a:p>
          <a:p>
            <a:pPr/>
            <a:r>
              <a:t>In January of 2016 a meeting between Lethbridge College (LC) and the UDL Committee was held to review the LC course outline and outcomes.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8" name="Shape 182"/>
          <p:cNvSpPr txBox="1"/>
          <p:nvPr>
            <p:ph type="title"/>
          </p:nvPr>
        </p:nvSpPr>
        <p:spPr>
          <a:xfrm>
            <a:off x="311699" y="445025"/>
            <a:ext cx="8520602" cy="707401"/>
          </a:xfrm>
          <a:prstGeom prst="rect">
            <a:avLst/>
          </a:prstGeom>
        </p:spPr>
        <p:txBody>
          <a:bodyPr/>
          <a:lstStyle/>
          <a:p>
            <a:pPr/>
            <a:r>
              <a:t>UDL Module Creation Process</a:t>
            </a:r>
          </a:p>
        </p:txBody>
      </p:sp>
      <p:sp>
        <p:nvSpPr>
          <p:cNvPr id="269" name="Shape 183"/>
          <p:cNvSpPr txBox="1"/>
          <p:nvPr>
            <p:ph type="body" idx="1"/>
          </p:nvPr>
        </p:nvSpPr>
        <p:spPr>
          <a:xfrm>
            <a:off x="311699" y="1266325"/>
            <a:ext cx="6032401" cy="3302701"/>
          </a:xfrm>
          <a:prstGeom prst="rect">
            <a:avLst/>
          </a:prstGeom>
        </p:spPr>
        <p:txBody>
          <a:bodyPr/>
          <a:lstStyle/>
          <a:p>
            <a:pPr marL="2263139" indent="-339470" defTabSz="905255">
              <a:lnSpc>
                <a:spcPct val="100000"/>
              </a:lnSpc>
              <a:buSzPts val="1300"/>
              <a:defRPr sz="1386">
                <a:solidFill>
                  <a:srgbClr val="000000"/>
                </a:solidFill>
                <a:latin typeface="Corbel"/>
                <a:ea typeface="Corbel"/>
                <a:cs typeface="Corbel"/>
                <a:sym typeface="Corbel"/>
              </a:defRPr>
            </a:pPr>
            <a:r>
              <a:t>eCampus AB and UDL Advisory Committee approached LC to complete the UDL Project. A project plan was created to set vision for the UDL modules.</a:t>
            </a:r>
          </a:p>
          <a:p>
            <a:pPr marL="2263139" indent="-314325" defTabSz="905255">
              <a:lnSpc>
                <a:spcPct val="100000"/>
              </a:lnSpc>
              <a:buClr>
                <a:srgbClr val="000000"/>
              </a:buClr>
              <a:buSzPts val="1300"/>
              <a:buFont typeface="Gill Sans Light"/>
              <a:defRPr sz="1386">
                <a:solidFill>
                  <a:srgbClr val="000000"/>
                </a:solidFill>
                <a:latin typeface="Corbel"/>
                <a:ea typeface="Corbel"/>
                <a:cs typeface="Corbel"/>
                <a:sym typeface="Corbel"/>
              </a:defRPr>
            </a:pPr>
            <a:r>
              <a:t>Content was researched, written, compiled, and developed online within the Canvas LMS at Lethbridge College.</a:t>
            </a:r>
          </a:p>
          <a:p>
            <a:pPr marL="2263139" indent="-314325" defTabSz="905255">
              <a:lnSpc>
                <a:spcPct val="100000"/>
              </a:lnSpc>
              <a:buClr>
                <a:srgbClr val="000000"/>
              </a:buClr>
              <a:buSzPts val="1300"/>
              <a:buFont typeface="Gill Sans Light"/>
              <a:defRPr sz="1386">
                <a:solidFill>
                  <a:srgbClr val="000000"/>
                </a:solidFill>
                <a:latin typeface="Corbel"/>
                <a:ea typeface="Corbel"/>
                <a:cs typeface="Corbel"/>
                <a:sym typeface="Corbel"/>
              </a:defRPr>
            </a:pPr>
            <a:r>
              <a:t>Process was iterative with the UDL Advisory Committee providing feedback at every step and LC making any required changes.</a:t>
            </a:r>
          </a:p>
          <a:p>
            <a:pPr marL="2263139" indent="-314325" defTabSz="905255">
              <a:lnSpc>
                <a:spcPct val="100000"/>
              </a:lnSpc>
              <a:buClr>
                <a:srgbClr val="000000"/>
              </a:buClr>
              <a:buSzPts val="1300"/>
              <a:buFont typeface="Gill Sans Light"/>
              <a:defRPr sz="1386">
                <a:solidFill>
                  <a:srgbClr val="000000"/>
                </a:solidFill>
                <a:latin typeface="Corbel"/>
                <a:ea typeface="Corbel"/>
                <a:cs typeface="Corbel"/>
                <a:sym typeface="Corbel"/>
              </a:defRPr>
            </a:pPr>
            <a:r>
              <a:t>Modules were packaged in Canvas, Moodle, and common cartridge forms to be compatible with any LMS environment.</a:t>
            </a:r>
            <a:endParaRPr sz="1089">
              <a:latin typeface="+mn-lt"/>
              <a:ea typeface="+mn-ea"/>
              <a:cs typeface="+mn-cs"/>
              <a:sym typeface="Arial"/>
            </a:endParaRPr>
          </a:p>
          <a:p>
            <a:pPr marL="2263139" indent="-314325" defTabSz="905255">
              <a:lnSpc>
                <a:spcPct val="100000"/>
              </a:lnSpc>
              <a:buClr>
                <a:srgbClr val="000000"/>
              </a:buClr>
              <a:buSzPts val="1300"/>
              <a:buFont typeface="Gill Sans Light"/>
              <a:defRPr sz="1386">
                <a:solidFill>
                  <a:srgbClr val="000000"/>
                </a:solidFill>
                <a:latin typeface="Corbel"/>
                <a:ea typeface="Corbel"/>
                <a:cs typeface="Corbel"/>
                <a:sym typeface="Corbel"/>
              </a:defRPr>
            </a:pPr>
            <a:r>
              <a:t>Modules were distributed back to eCampus AB and the UDL Advisory Committee to implement at member institutions.</a:t>
            </a:r>
          </a:p>
        </p:txBody>
      </p:sp>
      <p:pic>
        <p:nvPicPr>
          <p:cNvPr id="270" name="Shape 184" descr="Shape 184"/>
          <p:cNvPicPr>
            <a:picLocks noChangeAspect="1"/>
          </p:cNvPicPr>
          <p:nvPr/>
        </p:nvPicPr>
        <p:blipFill>
          <a:blip r:embed="rId2">
            <a:extLst/>
          </a:blip>
          <a:stretch>
            <a:fillRect/>
          </a:stretch>
        </p:blipFill>
        <p:spPr>
          <a:xfrm>
            <a:off x="993585" y="2733105"/>
            <a:ext cx="763478" cy="763480"/>
          </a:xfrm>
          <a:prstGeom prst="rect">
            <a:avLst/>
          </a:prstGeom>
          <a:ln w="12700">
            <a:miter lim="400000"/>
          </a:ln>
        </p:spPr>
      </p:pic>
      <p:pic>
        <p:nvPicPr>
          <p:cNvPr id="271" name="Shape 185" descr="Shape 185"/>
          <p:cNvPicPr>
            <a:picLocks noChangeAspect="1"/>
          </p:cNvPicPr>
          <p:nvPr/>
        </p:nvPicPr>
        <p:blipFill>
          <a:blip r:embed="rId3">
            <a:extLst/>
          </a:blip>
          <a:stretch>
            <a:fillRect/>
          </a:stretch>
        </p:blipFill>
        <p:spPr>
          <a:xfrm>
            <a:off x="1030923" y="3495206"/>
            <a:ext cx="657749" cy="657750"/>
          </a:xfrm>
          <a:prstGeom prst="rect">
            <a:avLst/>
          </a:prstGeom>
          <a:ln w="12700">
            <a:miter lim="400000"/>
          </a:ln>
        </p:spPr>
      </p:pic>
      <p:pic>
        <p:nvPicPr>
          <p:cNvPr id="272" name="Shape 186" descr="Shape 186"/>
          <p:cNvPicPr>
            <a:picLocks noChangeAspect="1"/>
          </p:cNvPicPr>
          <p:nvPr/>
        </p:nvPicPr>
        <p:blipFill>
          <a:blip r:embed="rId4">
            <a:extLst/>
          </a:blip>
          <a:stretch>
            <a:fillRect/>
          </a:stretch>
        </p:blipFill>
        <p:spPr>
          <a:xfrm>
            <a:off x="966385" y="4219926"/>
            <a:ext cx="811896" cy="811898"/>
          </a:xfrm>
          <a:prstGeom prst="rect">
            <a:avLst/>
          </a:prstGeom>
          <a:ln w="12700">
            <a:miter lim="400000"/>
          </a:ln>
        </p:spPr>
      </p:pic>
      <p:pic>
        <p:nvPicPr>
          <p:cNvPr id="273" name="Shape 187" descr="Shape 187"/>
          <p:cNvPicPr>
            <a:picLocks noChangeAspect="1"/>
          </p:cNvPicPr>
          <p:nvPr/>
        </p:nvPicPr>
        <p:blipFill>
          <a:blip r:embed="rId5">
            <a:extLst/>
          </a:blip>
          <a:stretch>
            <a:fillRect/>
          </a:stretch>
        </p:blipFill>
        <p:spPr>
          <a:xfrm rot="10971770">
            <a:off x="1515397" y="1331702"/>
            <a:ext cx="942164" cy="942167"/>
          </a:xfrm>
          <a:prstGeom prst="rect">
            <a:avLst/>
          </a:prstGeom>
          <a:ln w="12700">
            <a:miter lim="400000"/>
          </a:ln>
        </p:spPr>
      </p:pic>
      <p:pic>
        <p:nvPicPr>
          <p:cNvPr id="274" name="Shape 188" descr="Shape 188"/>
          <p:cNvPicPr>
            <a:picLocks noChangeAspect="1"/>
          </p:cNvPicPr>
          <p:nvPr/>
        </p:nvPicPr>
        <p:blipFill>
          <a:blip r:embed="rId5">
            <a:extLst/>
          </a:blip>
          <a:stretch>
            <a:fillRect/>
          </a:stretch>
        </p:blipFill>
        <p:spPr>
          <a:xfrm rot="10971770">
            <a:off x="1515397" y="2281283"/>
            <a:ext cx="942164" cy="942167"/>
          </a:xfrm>
          <a:prstGeom prst="rect">
            <a:avLst/>
          </a:prstGeom>
          <a:ln w="12700">
            <a:miter lim="400000"/>
          </a:ln>
        </p:spPr>
      </p:pic>
      <p:pic>
        <p:nvPicPr>
          <p:cNvPr id="275" name="Shape 189" descr="Shape 189"/>
          <p:cNvPicPr>
            <a:picLocks noChangeAspect="1"/>
          </p:cNvPicPr>
          <p:nvPr/>
        </p:nvPicPr>
        <p:blipFill>
          <a:blip r:embed="rId5">
            <a:extLst/>
          </a:blip>
          <a:stretch>
            <a:fillRect/>
          </a:stretch>
        </p:blipFill>
        <p:spPr>
          <a:xfrm rot="10971770">
            <a:off x="1500072" y="3226269"/>
            <a:ext cx="942164" cy="942167"/>
          </a:xfrm>
          <a:prstGeom prst="rect">
            <a:avLst/>
          </a:prstGeom>
          <a:ln w="12700">
            <a:miter lim="400000"/>
          </a:ln>
        </p:spPr>
      </p:pic>
      <p:pic>
        <p:nvPicPr>
          <p:cNvPr id="276" name="Shape 190" descr="Shape 190"/>
          <p:cNvPicPr>
            <a:picLocks noChangeAspect="1"/>
          </p:cNvPicPr>
          <p:nvPr/>
        </p:nvPicPr>
        <p:blipFill>
          <a:blip r:embed="rId5">
            <a:extLst/>
          </a:blip>
          <a:stretch>
            <a:fillRect/>
          </a:stretch>
        </p:blipFill>
        <p:spPr>
          <a:xfrm rot="10971770">
            <a:off x="1485070" y="4056848"/>
            <a:ext cx="942164" cy="942167"/>
          </a:xfrm>
          <a:prstGeom prst="rect">
            <a:avLst/>
          </a:prstGeom>
          <a:ln w="12700">
            <a:miter lim="400000"/>
          </a:ln>
        </p:spPr>
      </p:pic>
      <p:pic>
        <p:nvPicPr>
          <p:cNvPr id="277" name="Shape 191" descr="Shape 191"/>
          <p:cNvPicPr>
            <a:picLocks noChangeAspect="1"/>
          </p:cNvPicPr>
          <p:nvPr/>
        </p:nvPicPr>
        <p:blipFill>
          <a:blip r:embed="rId5">
            <a:extLst/>
          </a:blip>
          <a:stretch>
            <a:fillRect/>
          </a:stretch>
        </p:blipFill>
        <p:spPr>
          <a:xfrm>
            <a:off x="345299" y="2113095"/>
            <a:ext cx="942166" cy="942167"/>
          </a:xfrm>
          <a:prstGeom prst="rect">
            <a:avLst/>
          </a:prstGeom>
          <a:ln w="12700">
            <a:miter lim="400000"/>
          </a:ln>
        </p:spPr>
      </p:pic>
      <p:pic>
        <p:nvPicPr>
          <p:cNvPr id="278" name="Shape 192" descr="Shape 192"/>
          <p:cNvPicPr>
            <a:picLocks noChangeAspect="1"/>
          </p:cNvPicPr>
          <p:nvPr/>
        </p:nvPicPr>
        <p:blipFill>
          <a:blip r:embed="rId6">
            <a:extLst/>
          </a:blip>
          <a:stretch>
            <a:fillRect/>
          </a:stretch>
        </p:blipFill>
        <p:spPr>
          <a:xfrm>
            <a:off x="1084314" y="2047801"/>
            <a:ext cx="576042" cy="576043"/>
          </a:xfrm>
          <a:prstGeom prst="rect">
            <a:avLst/>
          </a:prstGeom>
          <a:ln w="12700">
            <a:miter lim="400000"/>
          </a:ln>
        </p:spPr>
      </p:pic>
      <p:pic>
        <p:nvPicPr>
          <p:cNvPr id="279" name="Shape 193" descr="Shape 193"/>
          <p:cNvPicPr>
            <a:picLocks noChangeAspect="1"/>
          </p:cNvPicPr>
          <p:nvPr/>
        </p:nvPicPr>
        <p:blipFill>
          <a:blip r:embed="rId7">
            <a:extLst/>
          </a:blip>
          <a:stretch>
            <a:fillRect/>
          </a:stretch>
        </p:blipFill>
        <p:spPr>
          <a:xfrm>
            <a:off x="1030923" y="1207600"/>
            <a:ext cx="672392" cy="672394"/>
          </a:xfrm>
          <a:prstGeom prst="rect">
            <a:avLst/>
          </a:prstGeom>
          <a:ln w="12700">
            <a:miter lim="400000"/>
          </a:ln>
        </p:spPr>
      </p:pic>
      <p:grpSp>
        <p:nvGrpSpPr>
          <p:cNvPr id="282" name="Shape 194"/>
          <p:cNvGrpSpPr/>
          <p:nvPr/>
        </p:nvGrpSpPr>
        <p:grpSpPr>
          <a:xfrm>
            <a:off x="6464999" y="1960825"/>
            <a:ext cx="2566201" cy="1913701"/>
            <a:chOff x="0" y="0"/>
            <a:chExt cx="2566199" cy="1913700"/>
          </a:xfrm>
        </p:grpSpPr>
        <p:sp>
          <p:nvSpPr>
            <p:cNvPr id="280" name="Rectangle"/>
            <p:cNvSpPr/>
            <p:nvPr/>
          </p:nvSpPr>
          <p:spPr>
            <a:xfrm>
              <a:off x="0" y="-1"/>
              <a:ext cx="2566200" cy="1913702"/>
            </a:xfrm>
            <a:prstGeom prst="rect">
              <a:avLst/>
            </a:prstGeom>
            <a:solidFill>
              <a:schemeClr val="accent3"/>
            </a:solidFill>
            <a:ln w="9525" cap="flat">
              <a:solidFill>
                <a:srgbClr val="000000"/>
              </a:solidFill>
              <a:prstDash val="solid"/>
              <a:round/>
            </a:ln>
            <a:effectLst/>
          </p:spPr>
          <p:txBody>
            <a:bodyPr wrap="square" lIns="45719" tIns="45719" rIns="45719" bIns="45719" numCol="1" anchor="ctr">
              <a:noAutofit/>
            </a:bodyPr>
            <a:lstStyle/>
            <a:p>
              <a:pPr>
                <a:lnSpc>
                  <a:spcPct val="90000"/>
                </a:lnSpc>
                <a:spcBef>
                  <a:spcPts val="900"/>
                </a:spcBef>
                <a:defRPr>
                  <a:solidFill>
                    <a:srgbClr val="FFFFFF"/>
                  </a:solidFill>
                </a:defRPr>
              </a:pPr>
            </a:p>
          </p:txBody>
        </p:sp>
        <p:sp>
          <p:nvSpPr>
            <p:cNvPr id="281" name="LC Staff Julie Deimert (Manager, Accessibility Services) acted as Subject Matter Expert/Writer and Erin Howard as Instructional Designer working with the advisory committee to ..."/>
            <p:cNvSpPr txBox="1"/>
            <p:nvPr/>
          </p:nvSpPr>
          <p:spPr>
            <a:xfrm>
              <a:off x="0" y="174545"/>
              <a:ext cx="2566200" cy="15646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nSpc>
                  <a:spcPct val="90000"/>
                </a:lnSpc>
                <a:spcBef>
                  <a:spcPts val="900"/>
                </a:spcBef>
                <a:defRPr sz="1500">
                  <a:solidFill>
                    <a:srgbClr val="FFFFFF"/>
                  </a:solidFill>
                  <a:latin typeface="Corbel"/>
                  <a:ea typeface="Corbel"/>
                  <a:cs typeface="Corbel"/>
                  <a:sym typeface="Corbel"/>
                </a:defRPr>
              </a:lvl1pPr>
            </a:lstStyle>
            <a:p>
              <a:pPr/>
              <a:r>
                <a:t>LC Staff Julie Deimert (Manager, Accessibility Services) acted as Subject Matter Expert/Writer and Erin Howard as Instructional Designer working with the advisory committee to ...</a:t>
              </a:r>
            </a:p>
          </p:txBody>
        </p:sp>
      </p:gr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4" name="Shape 199"/>
          <p:cNvSpPr txBox="1"/>
          <p:nvPr>
            <p:ph type="title"/>
          </p:nvPr>
        </p:nvSpPr>
        <p:spPr>
          <a:xfrm>
            <a:off x="311699" y="445025"/>
            <a:ext cx="8520602" cy="707401"/>
          </a:xfrm>
          <a:prstGeom prst="rect">
            <a:avLst/>
          </a:prstGeom>
        </p:spPr>
        <p:txBody>
          <a:bodyPr/>
          <a:lstStyle/>
          <a:p>
            <a:pPr/>
            <a:r>
              <a:t>Tour of the UDL Website</a:t>
            </a:r>
          </a:p>
        </p:txBody>
      </p:sp>
      <p:sp>
        <p:nvSpPr>
          <p:cNvPr id="285" name="Shape 200"/>
          <p:cNvSpPr txBox="1"/>
          <p:nvPr>
            <p:ph type="body" idx="1"/>
          </p:nvPr>
        </p:nvSpPr>
        <p:spPr>
          <a:xfrm>
            <a:off x="311699" y="1266325"/>
            <a:ext cx="8520602" cy="3302701"/>
          </a:xfrm>
          <a:prstGeom prst="rect">
            <a:avLst/>
          </a:prstGeom>
        </p:spPr>
        <p:txBody>
          <a:bodyPr/>
          <a:lstStyle>
            <a:lvl1pPr>
              <a:defRPr u="sng">
                <a:solidFill>
                  <a:schemeClr val="accent5"/>
                </a:solidFill>
                <a:uFill>
                  <a:solidFill>
                    <a:schemeClr val="accent5"/>
                  </a:solidFill>
                </a:uFill>
                <a:hlinkClick r:id="rId3" invalidUrl="" action="" tgtFrame="" tooltip="" history="1" highlightClick="0" endSnd="0"/>
              </a:defRPr>
            </a:lvl1pPr>
          </a:lstStyle>
          <a:p>
            <a:pPr>
              <a:defRPr>
                <a:uFillTx/>
              </a:defRPr>
            </a:pPr>
            <a:r>
              <a:rPr>
                <a:uFill>
                  <a:solidFill>
                    <a:schemeClr val="accent5"/>
                  </a:solidFill>
                </a:uFill>
                <a:hlinkClick r:id="rId3" invalidUrl="" action="" tgtFrame="" tooltip="" history="1" highlightClick="0" endSnd="0"/>
              </a:rPr>
              <a:t>GPRC UDL Course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9" name="Shape 205"/>
          <p:cNvSpPr txBox="1"/>
          <p:nvPr>
            <p:ph type="title"/>
          </p:nvPr>
        </p:nvSpPr>
        <p:spPr>
          <a:xfrm>
            <a:off x="311699" y="445025"/>
            <a:ext cx="8520602" cy="707401"/>
          </a:xfrm>
          <a:prstGeom prst="rect">
            <a:avLst/>
          </a:prstGeom>
        </p:spPr>
        <p:txBody>
          <a:bodyPr/>
          <a:lstStyle/>
          <a:p>
            <a:pPr/>
            <a:r>
              <a:t>Main Page</a:t>
            </a:r>
          </a:p>
        </p:txBody>
      </p:sp>
      <p:sp>
        <p:nvSpPr>
          <p:cNvPr id="290" name="Shape 206"/>
          <p:cNvSpPr txBox="1"/>
          <p:nvPr>
            <p:ph type="body" idx="1"/>
          </p:nvPr>
        </p:nvSpPr>
        <p:spPr>
          <a:xfrm>
            <a:off x="311699" y="1266325"/>
            <a:ext cx="8520602" cy="3302701"/>
          </a:xfrm>
          <a:prstGeom prst="rect">
            <a:avLst/>
          </a:prstGeom>
        </p:spPr>
        <p:txBody>
          <a:bodyPr/>
          <a:lstStyle/>
          <a:p>
            <a:pPr marL="0" indent="0">
              <a:spcBef>
                <a:spcPts val="1600"/>
              </a:spcBef>
              <a:buSzTx/>
              <a:buNone/>
            </a:pPr>
          </a:p>
        </p:txBody>
      </p:sp>
      <p:pic>
        <p:nvPicPr>
          <p:cNvPr id="291" name="Shape 207" descr="Shape 207"/>
          <p:cNvPicPr>
            <a:picLocks noChangeAspect="1"/>
          </p:cNvPicPr>
          <p:nvPr/>
        </p:nvPicPr>
        <p:blipFill>
          <a:blip r:embed="rId3">
            <a:extLst/>
          </a:blip>
          <a:stretch>
            <a:fillRect/>
          </a:stretch>
        </p:blipFill>
        <p:spPr>
          <a:xfrm>
            <a:off x="426850" y="1111487"/>
            <a:ext cx="5052499" cy="361237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Tropic">
  <a:themeElements>
    <a:clrScheme name="Tropic">
      <a:dk1>
        <a:srgbClr val="FFFFFF"/>
      </a:dk1>
      <a:lt1>
        <a:srgbClr val="A1E8D9"/>
      </a:lt1>
      <a:dk2>
        <a:srgbClr val="A7A7A7"/>
      </a:dk2>
      <a:lt2>
        <a:srgbClr val="535353"/>
      </a:lt2>
      <a:accent1>
        <a:srgbClr val="EF6C00"/>
      </a:accent1>
      <a:accent2>
        <a:srgbClr val="009668"/>
      </a:accent2>
      <a:accent3>
        <a:srgbClr val="4DB6AC"/>
      </a:accent3>
      <a:accent4>
        <a:srgbClr val="FF9800"/>
      </a:accent4>
      <a:accent5>
        <a:srgbClr val="CE93D8"/>
      </a:accent5>
      <a:accent6>
        <a:srgbClr val="EEFF41"/>
      </a:accent6>
      <a:hlink>
        <a:srgbClr val="0000FF"/>
      </a:hlink>
      <a:folHlink>
        <a:srgbClr val="FF00FF"/>
      </a:folHlink>
    </a:clrScheme>
    <a:fontScheme name="Tropic">
      <a:majorFont>
        <a:latin typeface="Helvetica"/>
        <a:ea typeface="Helvetica"/>
        <a:cs typeface="Helvetica"/>
      </a:majorFont>
      <a:minorFont>
        <a:latin typeface="Arial"/>
        <a:ea typeface="Arial"/>
        <a:cs typeface="Arial"/>
      </a:minorFont>
    </a:fontScheme>
    <a:fmtScheme name="Tropi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A1E8D9"/>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A1E8D9"/>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ropic">
  <a:themeElements>
    <a:clrScheme name="Tropic">
      <a:dk1>
        <a:srgbClr val="000000"/>
      </a:dk1>
      <a:lt1>
        <a:srgbClr val="FFFFFF"/>
      </a:lt1>
      <a:dk2>
        <a:srgbClr val="A7A7A7"/>
      </a:dk2>
      <a:lt2>
        <a:srgbClr val="535353"/>
      </a:lt2>
      <a:accent1>
        <a:srgbClr val="EF6C00"/>
      </a:accent1>
      <a:accent2>
        <a:srgbClr val="009668"/>
      </a:accent2>
      <a:accent3>
        <a:srgbClr val="4DB6AC"/>
      </a:accent3>
      <a:accent4>
        <a:srgbClr val="FF9800"/>
      </a:accent4>
      <a:accent5>
        <a:srgbClr val="CE93D8"/>
      </a:accent5>
      <a:accent6>
        <a:srgbClr val="EEFF41"/>
      </a:accent6>
      <a:hlink>
        <a:srgbClr val="0000FF"/>
      </a:hlink>
      <a:folHlink>
        <a:srgbClr val="FF00FF"/>
      </a:folHlink>
    </a:clrScheme>
    <a:fontScheme name="Tropic">
      <a:majorFont>
        <a:latin typeface="Helvetica"/>
        <a:ea typeface="Helvetica"/>
        <a:cs typeface="Helvetica"/>
      </a:majorFont>
      <a:minorFont>
        <a:latin typeface="Arial"/>
        <a:ea typeface="Arial"/>
        <a:cs typeface="Arial"/>
      </a:minorFont>
    </a:fontScheme>
    <a:fmtScheme name="Tropi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A1E8D9"/>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A1E8D9"/>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