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84" r:id="rId3"/>
    <p:sldId id="259" r:id="rId4"/>
    <p:sldId id="280" r:id="rId5"/>
    <p:sldId id="257" r:id="rId6"/>
    <p:sldId id="268" r:id="rId7"/>
    <p:sldId id="276" r:id="rId8"/>
    <p:sldId id="267" r:id="rId9"/>
    <p:sldId id="282" r:id="rId10"/>
    <p:sldId id="283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8977B-3CAE-4731-BD21-526F32FB9124}" type="datetimeFigureOut">
              <a:rPr lang="en-US" smtClean="0"/>
              <a:pPr/>
              <a:t>10/31/2010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CDB3D-6246-4929-BA20-606042D7AF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90AA3-705D-49ED-AB00-E08EC4BD1EEB}" type="datetimeFigureOut">
              <a:rPr lang="en-US" smtClean="0"/>
              <a:pPr/>
              <a:t>10/31/2010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42A2762-1651-4F3E-99CD-EB3700B471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90AA3-705D-49ED-AB00-E08EC4BD1EEB}" type="datetimeFigureOut">
              <a:rPr lang="en-US" smtClean="0"/>
              <a:pPr/>
              <a:t>10/31/2010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2762-1651-4F3E-99CD-EB3700B47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90AA3-705D-49ED-AB00-E08EC4BD1EEB}" type="datetimeFigureOut">
              <a:rPr lang="en-US" smtClean="0"/>
              <a:pPr/>
              <a:t>10/31/2010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2762-1651-4F3E-99CD-EB3700B47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90AA3-705D-49ED-AB00-E08EC4BD1EEB}" type="datetimeFigureOut">
              <a:rPr lang="en-US" smtClean="0"/>
              <a:pPr/>
              <a:t>10/31/2010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2762-1651-4F3E-99CD-EB3700B471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90AA3-705D-49ED-AB00-E08EC4BD1EEB}" type="datetimeFigureOut">
              <a:rPr lang="en-US" smtClean="0"/>
              <a:pPr/>
              <a:t>10/31/2010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42A2762-1651-4F3E-99CD-EB3700B47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90AA3-705D-49ED-AB00-E08EC4BD1EEB}" type="datetimeFigureOut">
              <a:rPr lang="en-US" smtClean="0"/>
              <a:pPr/>
              <a:t>10/31/2010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2762-1651-4F3E-99CD-EB3700B471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90AA3-705D-49ED-AB00-E08EC4BD1EEB}" type="datetimeFigureOut">
              <a:rPr lang="en-US" smtClean="0"/>
              <a:pPr/>
              <a:t>10/31/2010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2762-1651-4F3E-99CD-EB3700B471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90AA3-705D-49ED-AB00-E08EC4BD1EEB}" type="datetimeFigureOut">
              <a:rPr lang="en-US" smtClean="0"/>
              <a:pPr/>
              <a:t>10/31/2010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2762-1651-4F3E-99CD-EB3700B47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90AA3-705D-49ED-AB00-E08EC4BD1EEB}" type="datetimeFigureOut">
              <a:rPr lang="en-US" smtClean="0"/>
              <a:pPr/>
              <a:t>10/31/2010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2762-1651-4F3E-99CD-EB3700B47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90AA3-705D-49ED-AB00-E08EC4BD1EEB}" type="datetimeFigureOut">
              <a:rPr lang="en-US" smtClean="0"/>
              <a:pPr/>
              <a:t>10/31/2010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2762-1651-4F3E-99CD-EB3700B471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90AA3-705D-49ED-AB00-E08EC4BD1EEB}" type="datetimeFigureOut">
              <a:rPr lang="en-US" smtClean="0"/>
              <a:pPr/>
              <a:t>10/31/2010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42A2762-1651-4F3E-99CD-EB3700B471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D790AA3-705D-49ED-AB00-E08EC4BD1EEB}" type="datetimeFigureOut">
              <a:rPr lang="en-US" smtClean="0"/>
              <a:pPr/>
              <a:t>10/31/2010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42A2762-1651-4F3E-99CD-EB3700B47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anding.athabascau.ca/pg/blog/glenngr4" TargetMode="External"/><Relationship Id="rId2" Type="http://schemas.openxmlformats.org/officeDocument/2006/relationships/hyperlink" Target="mailto:ggroulx@nwcc.bc.ca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landing.athabascau.ca/pg/groups/9775/academic-blogging-circl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nopy.jpg"/>
          <p:cNvPicPr>
            <a:picLocks noChangeAspect="1"/>
          </p:cNvPicPr>
          <p:nvPr/>
        </p:nvPicPr>
        <p:blipFill>
          <a:blip r:embed="rId2" cstate="print">
            <a:lum bright="30000" contrast="-40000"/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0032" y="5154960"/>
            <a:ext cx="2480320" cy="170304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Glenn </a:t>
            </a:r>
            <a:r>
              <a:rPr lang="en-US" dirty="0" err="1" smtClean="0">
                <a:solidFill>
                  <a:schemeClr val="bg2"/>
                </a:solidFill>
              </a:rPr>
              <a:t>Groulx</a:t>
            </a:r>
            <a:endParaRPr lang="en-US" dirty="0" smtClean="0">
              <a:solidFill>
                <a:schemeClr val="bg2"/>
              </a:solidFill>
            </a:endParaRPr>
          </a:p>
          <a:p>
            <a:r>
              <a:rPr lang="en-US" cap="none" dirty="0" smtClean="0">
                <a:solidFill>
                  <a:schemeClr val="bg2"/>
                </a:solidFill>
              </a:rPr>
              <a:t>November 2010</a:t>
            </a:r>
            <a:endParaRPr lang="en-US" cap="none" dirty="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7944" y="2996952"/>
            <a:ext cx="4896544" cy="1512168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FF00"/>
                </a:solidFill>
              </a:rPr>
              <a:t>Academic Blogging Circles</a:t>
            </a:r>
            <a:endParaRPr lang="en-US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eas pix 2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7984" y="260648"/>
            <a:ext cx="4474840" cy="77809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The Road Ahead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9424" y="1052736"/>
            <a:ext cx="4717032" cy="511256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Opens up potential for sustained self-assessment 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Analytics for autonomous </a:t>
            </a:r>
            <a:r>
              <a:rPr lang="en-US" dirty="0" smtClean="0">
                <a:solidFill>
                  <a:schemeClr val="bg2"/>
                </a:solidFill>
              </a:rPr>
              <a:t>learners</a:t>
            </a:r>
            <a:endParaRPr lang="en-US" dirty="0" smtClean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2"/>
                </a:solidFill>
              </a:rPr>
              <a:t>PLAR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Counseling and advising support 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E-mentoring 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Personalized mini-courses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Increased independent study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E-portfolios (formative and summative)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Group projects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Non-formal </a:t>
            </a:r>
            <a:r>
              <a:rPr lang="en-US" dirty="0" smtClean="0">
                <a:solidFill>
                  <a:schemeClr val="bg2"/>
                </a:solidFill>
              </a:rPr>
              <a:t>r</a:t>
            </a:r>
            <a:r>
              <a:rPr lang="en-US" dirty="0" smtClean="0">
                <a:solidFill>
                  <a:schemeClr val="bg2"/>
                </a:solidFill>
              </a:rPr>
              <a:t>esearch </a:t>
            </a:r>
            <a:r>
              <a:rPr lang="en-US" dirty="0" smtClean="0">
                <a:solidFill>
                  <a:schemeClr val="bg2"/>
                </a:solidFill>
              </a:rPr>
              <a:t>g</a:t>
            </a:r>
            <a:r>
              <a:rPr lang="en-US" dirty="0" smtClean="0">
                <a:solidFill>
                  <a:schemeClr val="bg2"/>
                </a:solidFill>
              </a:rPr>
              <a:t>roups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Unanticipated collaborations (papers, presentations)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/>
              <a:t>Questions and Discussion</a:t>
            </a:r>
            <a:endParaRPr lang="en-US" sz="5400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79512" y="2547938"/>
            <a:ext cx="8784975" cy="2897286"/>
          </a:xfrm>
        </p:spPr>
        <p:txBody>
          <a:bodyPr>
            <a:normAutofit fontScale="92500" lnSpcReduction="20000"/>
          </a:bodyPr>
          <a:lstStyle/>
          <a:p>
            <a:endParaRPr lang="en-US" b="1" dirty="0" smtClean="0"/>
          </a:p>
          <a:p>
            <a:r>
              <a:rPr lang="en-US" b="1" dirty="0" smtClean="0"/>
              <a:t>Glenn </a:t>
            </a:r>
            <a:r>
              <a:rPr lang="en-US" b="1" dirty="0" err="1" smtClean="0"/>
              <a:t>Groulx</a:t>
            </a:r>
            <a:r>
              <a:rPr lang="en-US" b="1" dirty="0" smtClean="0"/>
              <a:t>, B Ed., MDE </a:t>
            </a:r>
          </a:p>
          <a:p>
            <a:r>
              <a:rPr lang="en-US" b="1" dirty="0" smtClean="0"/>
              <a:t>E-mail: </a:t>
            </a:r>
            <a:r>
              <a:rPr lang="en-US" b="1" dirty="0" smtClean="0">
                <a:hlinkClick r:id="rId2"/>
              </a:rPr>
              <a:t>ggroulx@nwcc.bc.ca</a:t>
            </a:r>
            <a:endParaRPr lang="en-US" b="1" dirty="0" smtClean="0"/>
          </a:p>
          <a:p>
            <a:r>
              <a:rPr lang="en-US" b="1" dirty="0" smtClean="0"/>
              <a:t>Twitter: @</a:t>
            </a:r>
            <a:r>
              <a:rPr lang="en-US" b="1" dirty="0" err="1" smtClean="0"/>
              <a:t>ggroulx</a:t>
            </a:r>
            <a:endParaRPr lang="en-US" b="1" dirty="0" smtClean="0"/>
          </a:p>
          <a:p>
            <a:r>
              <a:rPr lang="en-US" b="1" dirty="0" err="1" smtClean="0"/>
              <a:t>EduBlog</a:t>
            </a:r>
            <a:r>
              <a:rPr lang="en-US" b="1" dirty="0" smtClean="0"/>
              <a:t>: </a:t>
            </a:r>
            <a:r>
              <a:rPr lang="en-US" b="1" dirty="0" smtClean="0">
                <a:hlinkClick r:id="rId3"/>
              </a:rPr>
              <a:t>https://</a:t>
            </a:r>
            <a:r>
              <a:rPr lang="en-US" b="1" dirty="0" smtClean="0">
                <a:hlinkClick r:id="rId3"/>
              </a:rPr>
              <a:t>landing.athabascau.ca/pg/blog/glenngr4</a:t>
            </a:r>
            <a:endParaRPr lang="en-US" b="1" dirty="0" smtClean="0"/>
          </a:p>
          <a:p>
            <a:r>
              <a:rPr lang="en-US" b="1" dirty="0" smtClean="0"/>
              <a:t>Academic </a:t>
            </a:r>
            <a:r>
              <a:rPr lang="en-US" b="1" dirty="0" smtClean="0"/>
              <a:t>Blogging </a:t>
            </a:r>
            <a:r>
              <a:rPr lang="en-US" b="1" dirty="0" smtClean="0"/>
              <a:t>Circle: </a:t>
            </a:r>
          </a:p>
          <a:p>
            <a:r>
              <a:rPr lang="en-US" b="1" dirty="0" smtClean="0">
                <a:hlinkClick r:id="rId4"/>
              </a:rPr>
              <a:t>https://landing.athabascau.ca/pg/groups/9775/academic-blogging-circle</a:t>
            </a:r>
            <a:r>
              <a:rPr lang="en-US" b="1" dirty="0" smtClean="0">
                <a:hlinkClick r:id="rId4"/>
              </a:rPr>
              <a:t>/</a:t>
            </a:r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sz="3200" b="1" dirty="0" smtClean="0"/>
          </a:p>
          <a:p>
            <a:endParaRPr lang="en-US" sz="3200" b="1" dirty="0" smtClean="0"/>
          </a:p>
          <a:p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oking o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628800"/>
            <a:ext cx="3403352" cy="2876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7904" y="188640"/>
            <a:ext cx="3168352" cy="72008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Background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51920" y="1052736"/>
            <a:ext cx="4968552" cy="561662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Completed MDE program</a:t>
            </a:r>
          </a:p>
          <a:p>
            <a:r>
              <a:rPr lang="en-US" dirty="0" smtClean="0"/>
              <a:t>Completed 4 courses using Me2U and AU Landing</a:t>
            </a:r>
          </a:p>
          <a:p>
            <a:r>
              <a:rPr lang="en-US" dirty="0" smtClean="0"/>
              <a:t>Completed e-portfolio</a:t>
            </a:r>
          </a:p>
          <a:p>
            <a:r>
              <a:rPr lang="en-US" dirty="0" smtClean="0"/>
              <a:t>Research Assistant</a:t>
            </a:r>
          </a:p>
          <a:p>
            <a:r>
              <a:rPr lang="en-US" dirty="0" smtClean="0"/>
              <a:t>Blogging in academic setting since for more than 2 years</a:t>
            </a:r>
          </a:p>
          <a:p>
            <a:r>
              <a:rPr lang="en-US" dirty="0" smtClean="0"/>
              <a:t>Exploring/expanding on my own shifting role as lifelong autonomous learner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Adult </a:t>
            </a:r>
            <a:r>
              <a:rPr lang="en-US" dirty="0" smtClean="0"/>
              <a:t>L</a:t>
            </a:r>
            <a:r>
              <a:rPr lang="en-US" dirty="0" smtClean="0"/>
              <a:t>iteracy Instructor at NWCC </a:t>
            </a:r>
          </a:p>
          <a:p>
            <a:pPr>
              <a:buNone/>
            </a:pPr>
            <a:r>
              <a:rPr lang="en-US" dirty="0" smtClean="0"/>
              <a:t>(English and Computers)</a:t>
            </a:r>
          </a:p>
          <a:p>
            <a:r>
              <a:rPr lang="en-US" dirty="0" smtClean="0"/>
              <a:t>Interested in delivering remote learning (blended F2F and online support) for learners in remote communities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>
            <a:normAutofit/>
          </a:bodyPr>
          <a:lstStyle/>
          <a:p>
            <a:r>
              <a:rPr lang="en-US" dirty="0" smtClean="0"/>
              <a:t>About the Academic Blogging Circle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Provides a space for participants to discuss “special interest” topics related to </a:t>
            </a:r>
            <a:r>
              <a:rPr lang="en-US" dirty="0" err="1" smtClean="0"/>
              <a:t>edublogging</a:t>
            </a:r>
            <a:endParaRPr lang="en-US" dirty="0" smtClean="0"/>
          </a:p>
          <a:p>
            <a:r>
              <a:rPr lang="en-US" dirty="0" smtClean="0"/>
              <a:t>Open membership – anyone can join</a:t>
            </a:r>
          </a:p>
          <a:p>
            <a:r>
              <a:rPr lang="en-US" dirty="0" smtClean="0"/>
              <a:t>some </a:t>
            </a:r>
            <a:r>
              <a:rPr lang="en-US" dirty="0" smtClean="0"/>
              <a:t>content has limited access to </a:t>
            </a:r>
            <a:r>
              <a:rPr lang="en-US" dirty="0" smtClean="0"/>
              <a:t>group; some is public </a:t>
            </a:r>
            <a:endParaRPr lang="en-US" dirty="0" smtClean="0"/>
          </a:p>
          <a:p>
            <a:r>
              <a:rPr lang="en-US" dirty="0" smtClean="0"/>
              <a:t>Not connected with any course or program</a:t>
            </a:r>
          </a:p>
          <a:p>
            <a:r>
              <a:rPr lang="en-US" dirty="0" smtClean="0"/>
              <a:t>Has </a:t>
            </a:r>
            <a:r>
              <a:rPr lang="en-US" dirty="0" smtClean="0"/>
              <a:t>20</a:t>
            </a:r>
            <a:r>
              <a:rPr lang="en-US" dirty="0" smtClean="0"/>
              <a:t> </a:t>
            </a:r>
            <a:r>
              <a:rPr lang="en-US" dirty="0" smtClean="0"/>
              <a:t>members</a:t>
            </a:r>
          </a:p>
          <a:p>
            <a:r>
              <a:rPr lang="en-US" dirty="0" smtClean="0"/>
              <a:t>Set up </a:t>
            </a:r>
            <a:r>
              <a:rPr lang="en-US" dirty="0" smtClean="0"/>
              <a:t>Summer </a:t>
            </a:r>
            <a:r>
              <a:rPr lang="en-US" dirty="0" smtClean="0"/>
              <a:t>2010</a:t>
            </a:r>
          </a:p>
          <a:p>
            <a:r>
              <a:rPr lang="en-US" dirty="0" smtClean="0"/>
              <a:t>Membership made up of a mix of faculty members, alumni, administrators, and students from different academic </a:t>
            </a:r>
            <a:r>
              <a:rPr lang="en-US" dirty="0" smtClean="0"/>
              <a:t>programs and different disciplines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cademic_Blogging_Circle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634" y="0"/>
            <a:ext cx="9129366" cy="6858000"/>
          </a:xfrm>
        </p:spPr>
      </p:pic>
      <p:sp>
        <p:nvSpPr>
          <p:cNvPr id="5" name="TextBox 4"/>
          <p:cNvSpPr txBox="1"/>
          <p:nvPr/>
        </p:nvSpPr>
        <p:spPr>
          <a:xfrm>
            <a:off x="323528" y="188640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“Academic Blogging Circle”</a:t>
            </a:r>
            <a:endParaRPr lang="en-US" sz="2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cademic Blogging Circle.gif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eas pix 2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95936" y="1196752"/>
            <a:ext cx="4690864" cy="489654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Bridges the skills gap for learners between cohort learning  and autonomous lifelong  learning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Encourages interdisciplinary collaboration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Encourages open participation from different types of learners in non-formal setting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Facilitates learning from seminars to independent study to auto-</a:t>
            </a:r>
            <a:r>
              <a:rPr lang="en-US" dirty="0" err="1" smtClean="0">
                <a:solidFill>
                  <a:schemeClr val="bg2"/>
                </a:solidFill>
              </a:rPr>
              <a:t>didaxy</a:t>
            </a:r>
            <a:endParaRPr lang="en-US" dirty="0" smtClean="0">
              <a:solidFill>
                <a:schemeClr val="bg2"/>
              </a:solidFill>
            </a:endParaRP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04048" y="188640"/>
            <a:ext cx="2952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Benefits of the Blogging Circle</a:t>
            </a:r>
            <a:endParaRPr lang="en-US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499</TotalTime>
  <Words>262</Words>
  <Application>Microsoft Office PowerPoint</Application>
  <PresentationFormat>On-screen Show (4:3)</PresentationFormat>
  <Paragraphs>57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Equity</vt:lpstr>
      <vt:lpstr>Academic Blogging Circles</vt:lpstr>
      <vt:lpstr>Background</vt:lpstr>
      <vt:lpstr>About the Academic Blogging Circle</vt:lpstr>
      <vt:lpstr>Slide 4</vt:lpstr>
      <vt:lpstr>Slide 5</vt:lpstr>
      <vt:lpstr>Slide 6</vt:lpstr>
      <vt:lpstr>Slide 7</vt:lpstr>
      <vt:lpstr>Slide 8</vt:lpstr>
      <vt:lpstr>Slide 9</vt:lpstr>
      <vt:lpstr>The Road Ahead</vt:lpstr>
      <vt:lpstr>Questions and Discussion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Blogging Circles</dc:title>
  <dc:creator>Glenn</dc:creator>
  <cp:lastModifiedBy>Glenn</cp:lastModifiedBy>
  <cp:revision>45</cp:revision>
  <dcterms:created xsi:type="dcterms:W3CDTF">2010-10-25T22:09:15Z</dcterms:created>
  <dcterms:modified xsi:type="dcterms:W3CDTF">2010-10-31T20:32:38Z</dcterms:modified>
</cp:coreProperties>
</file>