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10080625" cy="7559675"/>
  <p:notesSz cx="7772400" cy="10058400"/>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12" d="100"/>
          <a:sy n="112" d="100"/>
        </p:scale>
        <p:origin x="1856" y="20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4"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5" name="Rectangle 3"/>
          <p:cNvSpPr>
            <a:spLocks noGrp="1" noChangeArrowheads="1"/>
          </p:cNvSpPr>
          <p:nvPr>
            <p:ph type="sldImg"/>
          </p:nvPr>
        </p:nvSpPr>
        <p:spPr bwMode="auto">
          <a:xfrm>
            <a:off x="1371600" y="763588"/>
            <a:ext cx="5024438" cy="3767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3076" name="Rectangle 4"/>
          <p:cNvSpPr>
            <a:spLocks noGrp="1" noChangeArrowheads="1"/>
          </p:cNvSpPr>
          <p:nvPr>
            <p:ph type="body"/>
          </p:nvPr>
        </p:nvSpPr>
        <p:spPr bwMode="auto">
          <a:xfrm>
            <a:off x="777875" y="4776788"/>
            <a:ext cx="6213475"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x-none" altLang="x-none"/>
          </a:p>
        </p:txBody>
      </p:sp>
      <p:sp>
        <p:nvSpPr>
          <p:cNvPr id="3077" name="Rectangle 5"/>
          <p:cNvSpPr>
            <a:spLocks noGrp="1" noChangeArrowheads="1"/>
          </p:cNvSpPr>
          <p:nvPr>
            <p:ph type="hdr"/>
          </p:nvPr>
        </p:nvSpPr>
        <p:spPr bwMode="auto">
          <a:xfrm>
            <a:off x="0" y="0"/>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Arial Unicode MS" charset="0"/>
                <a:cs typeface="Arial Unicode MS" charset="0"/>
              </a:defRPr>
            </a:lvl1pPr>
          </a:lstStyle>
          <a:p>
            <a:endParaRPr lang="en-CA" altLang="x-none"/>
          </a:p>
        </p:txBody>
      </p:sp>
      <p:sp>
        <p:nvSpPr>
          <p:cNvPr id="3078" name="Rectangle 6"/>
          <p:cNvSpPr>
            <a:spLocks noGrp="1" noChangeArrowheads="1"/>
          </p:cNvSpPr>
          <p:nvPr>
            <p:ph type="dt"/>
          </p:nvPr>
        </p:nvSpPr>
        <p:spPr bwMode="auto">
          <a:xfrm>
            <a:off x="4398963" y="0"/>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Arial Unicode MS" charset="0"/>
                <a:cs typeface="Arial Unicode MS" charset="0"/>
              </a:defRPr>
            </a:lvl1pPr>
          </a:lstStyle>
          <a:p>
            <a:endParaRPr lang="en-CA" altLang="x-none"/>
          </a:p>
        </p:txBody>
      </p:sp>
      <p:sp>
        <p:nvSpPr>
          <p:cNvPr id="3079" name="Rectangle 7"/>
          <p:cNvSpPr>
            <a:spLocks noGrp="1" noChangeArrowheads="1"/>
          </p:cNvSpPr>
          <p:nvPr>
            <p:ph type="ftr"/>
          </p:nvPr>
        </p:nvSpPr>
        <p:spPr bwMode="auto">
          <a:xfrm>
            <a:off x="0" y="9555163"/>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Arial Unicode MS" charset="0"/>
                <a:cs typeface="Arial Unicode MS" charset="0"/>
              </a:defRPr>
            </a:lvl1pPr>
          </a:lstStyle>
          <a:p>
            <a:endParaRPr lang="en-CA" altLang="x-none"/>
          </a:p>
        </p:txBody>
      </p:sp>
      <p:sp>
        <p:nvSpPr>
          <p:cNvPr id="3080" name="Rectangle 8"/>
          <p:cNvSpPr>
            <a:spLocks noGrp="1" noChangeArrowheads="1"/>
          </p:cNvSpPr>
          <p:nvPr>
            <p:ph type="sldNum"/>
          </p:nvPr>
        </p:nvSpPr>
        <p:spPr bwMode="auto">
          <a:xfrm>
            <a:off x="4398963" y="9555163"/>
            <a:ext cx="3368675" cy="49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charset="0"/>
                <a:ea typeface="Arial Unicode MS" charset="0"/>
                <a:cs typeface="Arial Unicode MS" charset="0"/>
              </a:defRPr>
            </a:lvl1pPr>
          </a:lstStyle>
          <a:p>
            <a:fld id="{AFF6B2B4-673D-E14C-876B-1EC2F8FFC90D}" type="slidenum">
              <a:rPr lang="en-CA" altLang="x-none"/>
              <a:pPr/>
              <a:t>‹#›</a:t>
            </a:fld>
            <a:endParaRPr lang="en-CA" altLang="x-none"/>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5.imimg.com/data5/WC/EF/MY-42689130/apple-iphone-earphones-500x500.jp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7CE32BF-0458-2542-B725-C09BE44AE59E}" type="slidenum">
              <a:rPr lang="en-CA" altLang="x-none"/>
              <a:pPr/>
              <a:t>1</a:t>
            </a:fld>
            <a:endParaRPr lang="en-CA" altLang="x-none"/>
          </a:p>
        </p:txBody>
      </p:sp>
      <p:sp>
        <p:nvSpPr>
          <p:cNvPr id="5836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27893F8-3E0C-454E-B8C3-5CBE4A9D1614}" type="slidenum">
              <a:rPr lang="en-CA" altLang="x-none"/>
              <a:pPr/>
              <a:t>10</a:t>
            </a:fld>
            <a:endParaRPr lang="en-CA" altLang="x-none"/>
          </a:p>
        </p:txBody>
      </p:sp>
      <p:sp>
        <p:nvSpPr>
          <p:cNvPr id="67585" name="Text Box 1"/>
          <p:cNvSpPr txBox="1">
            <a:spLocks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7586" name="Text Box 2"/>
          <p:cNvSpPr txBox="1">
            <a:spLocks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8571127-9C7C-094B-A5F8-C58519DA5AD7}" type="slidenum">
              <a:rPr lang="en-CA" altLang="x-none"/>
              <a:pPr/>
              <a:t>11</a:t>
            </a:fld>
            <a:endParaRPr lang="en-CA" altLang="x-none"/>
          </a:p>
        </p:txBody>
      </p:sp>
      <p:sp>
        <p:nvSpPr>
          <p:cNvPr id="6860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8610" name="Text Box 2"/>
          <p:cNvSpPr txBox="1">
            <a:spLocks noChangeArrowheads="1"/>
          </p:cNvSpPr>
          <p:nvPr/>
        </p:nvSpPr>
        <p:spPr bwMode="auto">
          <a:xfrm>
            <a:off x="28575" y="4859338"/>
            <a:ext cx="7894638" cy="1370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t>https://ksr-ugc.imgix.net/assets/014/656/754/7af7e2fce82aaed30afae8b2117e80a6_original.jpg?w=680&amp;fit=max&amp;v=1480045847&amp;auto=format&amp;q=92&amp;s=c2fe7be80983e65e7bec0a6b75c5c88a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8CE98E-EDC8-1345-9C73-D080D535E11C}" type="slidenum">
              <a:rPr lang="en-CA" altLang="x-none"/>
              <a:pPr/>
              <a:t>12</a:t>
            </a:fld>
            <a:endParaRPr lang="en-CA" altLang="x-none"/>
          </a:p>
        </p:txBody>
      </p:sp>
      <p:sp>
        <p:nvSpPr>
          <p:cNvPr id="6963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963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3691D43-01B5-554D-94A9-303BF2B292CC}" type="slidenum">
              <a:rPr lang="en-CA" altLang="x-none"/>
              <a:pPr/>
              <a:t>13</a:t>
            </a:fld>
            <a:endParaRPr lang="en-CA" altLang="x-none"/>
          </a:p>
        </p:txBody>
      </p:sp>
      <p:sp>
        <p:nvSpPr>
          <p:cNvPr id="7065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065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18A67692-3B26-844A-81F6-E05055F94B2C}" type="slidenum">
              <a:rPr lang="en-CA" altLang="x-none"/>
              <a:pPr/>
              <a:t>14</a:t>
            </a:fld>
            <a:endParaRPr lang="en-CA" altLang="x-none"/>
          </a:p>
        </p:txBody>
      </p:sp>
      <p:sp>
        <p:nvSpPr>
          <p:cNvPr id="7168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168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
        <p:nvSpPr>
          <p:cNvPr id="71683" name="Text Box 3"/>
          <p:cNvSpPr txBox="1">
            <a:spLocks noChangeArrowheads="1"/>
          </p:cNvSpPr>
          <p:nvPr/>
        </p:nvSpPr>
        <p:spPr bwMode="auto">
          <a:xfrm>
            <a:off x="712788" y="4841875"/>
            <a:ext cx="8618537" cy="60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t>https://cdn.shopify.com/s/files/1/2350/4809/files/1_900x_f1153dbf-4ba9-488d-ae7c-23b65adb918f_540x.png?v=1512989829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E7BEA47-1318-9A40-8E23-A75907EC6626}" type="slidenum">
              <a:rPr lang="en-CA" altLang="x-none"/>
              <a:pPr/>
              <a:t>15</a:t>
            </a:fld>
            <a:endParaRPr lang="en-CA" altLang="x-none"/>
          </a:p>
        </p:txBody>
      </p:sp>
      <p:sp>
        <p:nvSpPr>
          <p:cNvPr id="7270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270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DCB79F4-D6BC-BF44-93CB-84F81C9D7BCA}" type="slidenum">
              <a:rPr lang="en-CA" altLang="x-none"/>
              <a:pPr/>
              <a:t>16</a:t>
            </a:fld>
            <a:endParaRPr lang="en-CA" altLang="x-none"/>
          </a:p>
        </p:txBody>
      </p:sp>
      <p:sp>
        <p:nvSpPr>
          <p:cNvPr id="7372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373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8EF370C-C8AF-9B41-9559-BB0539B03FBD}" type="slidenum">
              <a:rPr lang="en-CA" altLang="x-none"/>
              <a:pPr/>
              <a:t>17</a:t>
            </a:fld>
            <a:endParaRPr lang="en-CA" altLang="x-none"/>
          </a:p>
        </p:txBody>
      </p:sp>
      <p:sp>
        <p:nvSpPr>
          <p:cNvPr id="74753" name="Text Box 1"/>
          <p:cNvSpPr txBox="1">
            <a:spLocks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4754" name="Text Box 2"/>
          <p:cNvSpPr txBox="1">
            <a:spLocks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4B6D383-70C9-FD4E-8886-959857527654}" type="slidenum">
              <a:rPr lang="en-CA" altLang="x-none"/>
              <a:pPr/>
              <a:t>18</a:t>
            </a:fld>
            <a:endParaRPr lang="en-CA" altLang="x-none"/>
          </a:p>
        </p:txBody>
      </p:sp>
      <p:sp>
        <p:nvSpPr>
          <p:cNvPr id="75777" name="Text Box 1"/>
          <p:cNvSpPr txBox="1">
            <a:spLocks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5778" name="Text Box 2"/>
          <p:cNvSpPr txBox="1">
            <a:spLocks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F40EAB6-336D-E043-B146-A4FDDC3B5BF7}" type="slidenum">
              <a:rPr lang="en-CA" altLang="x-none"/>
              <a:pPr/>
              <a:t>19</a:t>
            </a:fld>
            <a:endParaRPr lang="en-CA" altLang="x-none"/>
          </a:p>
        </p:txBody>
      </p:sp>
      <p:sp>
        <p:nvSpPr>
          <p:cNvPr id="7680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680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D600C45-31DC-8141-89FD-A1023DA7A5A7}" type="slidenum">
              <a:rPr lang="en-CA" altLang="x-none"/>
              <a:pPr/>
              <a:t>2</a:t>
            </a:fld>
            <a:endParaRPr lang="en-CA" altLang="x-none"/>
          </a:p>
        </p:txBody>
      </p:sp>
      <p:sp>
        <p:nvSpPr>
          <p:cNvPr id="5939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939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3B20E3CC-B586-A946-B729-111FA2141D25}" type="slidenum">
              <a:rPr lang="en-CA" altLang="x-none"/>
              <a:pPr/>
              <a:t>20</a:t>
            </a:fld>
            <a:endParaRPr lang="en-CA" altLang="x-none"/>
          </a:p>
        </p:txBody>
      </p:sp>
      <p:sp>
        <p:nvSpPr>
          <p:cNvPr id="77825" name="Text Box 1"/>
          <p:cNvSpPr txBox="1">
            <a:spLocks noChangeArrowheads="1"/>
          </p:cNvSpPr>
          <p:nvPr/>
        </p:nvSpPr>
        <p:spPr bwMode="auto">
          <a:xfrm>
            <a:off x="4402138" y="9553575"/>
            <a:ext cx="33686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gn="r">
              <a:lnSpc>
                <a:spcPct val="100000"/>
              </a:lnSpc>
              <a:buClrTx/>
              <a:buFontTx/>
              <a:buNone/>
            </a:pPr>
            <a:fld id="{A1F0904D-25CE-3642-8EE0-83E752AB8DB4}" type="slidenum">
              <a:rPr lang="en-US" altLang="x-none" sz="1200">
                <a:latin typeface="Calibri" charset="0"/>
              </a:rPr>
              <a:pPr algn="r">
                <a:lnSpc>
                  <a:spcPct val="100000"/>
                </a:lnSpc>
                <a:buClrTx/>
                <a:buFontTx/>
                <a:buNone/>
              </a:pPr>
              <a:t>20</a:t>
            </a:fld>
            <a:endParaRPr lang="en-US" altLang="x-none" sz="1200">
              <a:latin typeface="Calibri" charset="0"/>
            </a:endParaRPr>
          </a:p>
        </p:txBody>
      </p:sp>
      <p:sp>
        <p:nvSpPr>
          <p:cNvPr id="77826" name="Text Box 2"/>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7827" name="Text Box 3"/>
          <p:cNvSpPr txBox="1">
            <a:spLocks noChangeArrowheads="1"/>
          </p:cNvSpPr>
          <p:nvPr>
            <p:ph type="body" idx="1"/>
          </p:nvPr>
        </p:nvSpPr>
        <p:spPr bwMode="auto">
          <a:xfrm>
            <a:off x="1036638" y="4776788"/>
            <a:ext cx="5699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5AA07BF8-9D7D-3742-9C83-AEA7CA1E5138}" type="slidenum">
              <a:rPr lang="en-CA" altLang="x-none"/>
              <a:pPr/>
              <a:t>21</a:t>
            </a:fld>
            <a:endParaRPr lang="en-CA" altLang="x-none"/>
          </a:p>
        </p:txBody>
      </p:sp>
      <p:sp>
        <p:nvSpPr>
          <p:cNvPr id="78849" name="Text Box 1"/>
          <p:cNvSpPr txBox="1">
            <a:spLocks noChangeArrowheads="1"/>
          </p:cNvSpPr>
          <p:nvPr/>
        </p:nvSpPr>
        <p:spPr bwMode="auto">
          <a:xfrm>
            <a:off x="4402138" y="9553575"/>
            <a:ext cx="3368675"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hangingPunct="1">
              <a:lnSpc>
                <a:spcPct val="100000"/>
              </a:lnSpc>
              <a:buClrTx/>
              <a:buFontTx/>
              <a:buNone/>
            </a:pPr>
            <a:fld id="{DBFF5507-E4D6-8A4C-BDC8-47DB6226E38F}" type="slidenum">
              <a:rPr lang="en-CA" altLang="x-none">
                <a:ea typeface="+mn-ea" charset="0"/>
                <a:cs typeface="+mn-ea" charset="0"/>
              </a:rPr>
              <a:pPr hangingPunct="1">
                <a:lnSpc>
                  <a:spcPct val="100000"/>
                </a:lnSpc>
                <a:buClrTx/>
                <a:buFontTx/>
                <a:buNone/>
              </a:pPr>
              <a:t>21</a:t>
            </a:fld>
            <a:endParaRPr lang="en-CA" altLang="x-none">
              <a:ea typeface="+mn-ea" charset="0"/>
              <a:cs typeface="+mn-ea" charset="0"/>
            </a:endParaRPr>
          </a:p>
        </p:txBody>
      </p:sp>
      <p:sp>
        <p:nvSpPr>
          <p:cNvPr id="78850" name="Text Box 2"/>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8851" name="Text Box 3"/>
          <p:cNvSpPr txBox="1">
            <a:spLocks noChangeArrowheads="1"/>
          </p:cNvSpPr>
          <p:nvPr>
            <p:ph type="body" idx="1"/>
          </p:nvPr>
        </p:nvSpPr>
        <p:spPr bwMode="auto">
          <a:xfrm>
            <a:off x="1036638" y="4776788"/>
            <a:ext cx="5699125"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215900" indent="-190500" eaLnBrk="1" hangingPunct="1">
              <a:spcBef>
                <a:spcPct val="0"/>
              </a:spcBef>
              <a:buClr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en-CA" altLang="x-none" sz="1800">
                <a:latin typeface="Arial" charset="0"/>
                <a:ea typeface="ＭＳ Ｐゴシック" charset="-128"/>
                <a:cs typeface="ＭＳ Ｐゴシック" charset="-128"/>
              </a:rPr>
              <a:t>Computers on paper and electronic books represent different aspects of a the phenomenon known as pervasive computing, where microchips are being imbedded into common objects.  Your refrigerator will be able to talk to your stove.  God forbid that they don’t gossip about us.  Can you imagine your fridge whispering to your stove: “Oh God! Here comes the fat man again?” </a:t>
            </a:r>
          </a:p>
          <a:p>
            <a:pPr marL="215900" indent="-190500" eaLnBrk="1" hangingPunct="1">
              <a:spcBef>
                <a:spcPct val="0"/>
              </a:spcBef>
              <a:buClr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en-CA" altLang="x-none" sz="1800">
                <a:latin typeface="Arial" charset="0"/>
                <a:ea typeface="ＭＳ Ｐゴシック" charset="-128"/>
                <a:cs typeface="ＭＳ Ｐゴシック" charset="-128"/>
              </a:rPr>
              <a:t>Digital convergence is another trend where your cell phone will also house a personal digital assistant, a computer, a calculator, a clock, a fax, an Internet connection for email and web browsing, an electronic book, and even a television.  These devices already exist.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AD85DB7-19E3-FD44-B79A-993D10A20A7D}" type="slidenum">
              <a:rPr lang="en-CA" altLang="x-none"/>
              <a:pPr/>
              <a:t>22</a:t>
            </a:fld>
            <a:endParaRPr lang="en-CA" altLang="x-none"/>
          </a:p>
        </p:txBody>
      </p:sp>
      <p:sp>
        <p:nvSpPr>
          <p:cNvPr id="79873" name="Text Box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AD35C6B-0B60-6243-8D62-5354D41315C2}" type="slidenum">
              <a:rPr lang="en-CA" altLang="x-none"/>
              <a:pPr/>
              <a:t>23</a:t>
            </a:fld>
            <a:endParaRPr lang="en-CA" altLang="x-none"/>
          </a:p>
        </p:txBody>
      </p:sp>
      <p:sp>
        <p:nvSpPr>
          <p:cNvPr id="8089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089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B6A9ACF-76A8-AD4C-BA9A-256E7111368F}" type="slidenum">
              <a:rPr lang="en-CA" altLang="x-none"/>
              <a:pPr/>
              <a:t>24</a:t>
            </a:fld>
            <a:endParaRPr lang="en-CA" altLang="x-none"/>
          </a:p>
        </p:txBody>
      </p:sp>
      <p:sp>
        <p:nvSpPr>
          <p:cNvPr id="8192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192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9B7CBF1-A82B-3348-A1DC-B07A0A6F68A2}" type="slidenum">
              <a:rPr lang="en-CA" altLang="x-none"/>
              <a:pPr/>
              <a:t>25</a:t>
            </a:fld>
            <a:endParaRPr lang="en-CA" altLang="x-none"/>
          </a:p>
        </p:txBody>
      </p:sp>
      <p:sp>
        <p:nvSpPr>
          <p:cNvPr id="8294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63AE3AD-6CB3-374D-927D-9E1EB9C23DBE}" type="slidenum">
              <a:rPr lang="en-CA" altLang="x-none"/>
              <a:pPr/>
              <a:t>26</a:t>
            </a:fld>
            <a:endParaRPr lang="en-CA" altLang="x-none"/>
          </a:p>
        </p:txBody>
      </p:sp>
      <p:sp>
        <p:nvSpPr>
          <p:cNvPr id="83969" name="Text Box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397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900D84-FDEF-0B4B-9C8A-B076B2F8B960}" type="slidenum">
              <a:rPr lang="en-CA" altLang="x-none"/>
              <a:pPr/>
              <a:t>27</a:t>
            </a:fld>
            <a:endParaRPr lang="en-CA" altLang="x-none"/>
          </a:p>
        </p:txBody>
      </p:sp>
      <p:sp>
        <p:nvSpPr>
          <p:cNvPr id="84993" name="Text Box 1"/>
          <p:cNvSpPr txBox="1">
            <a:spLocks noChangeArrowheads="1"/>
          </p:cNvSpPr>
          <p:nvPr>
            <p:ph type="sldImg"/>
          </p:nvPr>
        </p:nvSpPr>
        <p:spPr bwMode="auto">
          <a:xfrm>
            <a:off x="1371600" y="754063"/>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499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2C648C-347D-6248-8B70-CEF471A27EEA}" type="slidenum">
              <a:rPr lang="en-CA" altLang="x-none"/>
              <a:pPr/>
              <a:t>28</a:t>
            </a:fld>
            <a:endParaRPr lang="en-CA" altLang="x-none"/>
          </a:p>
        </p:txBody>
      </p:sp>
      <p:sp>
        <p:nvSpPr>
          <p:cNvPr id="8601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1E4FF00C-CD5E-0E45-B90F-F8DDE2BFC64E}" type="slidenum">
              <a:rPr lang="en-CA" altLang="x-none"/>
              <a:pPr/>
              <a:t>29</a:t>
            </a:fld>
            <a:endParaRPr lang="en-CA" altLang="x-none"/>
          </a:p>
        </p:txBody>
      </p:sp>
      <p:sp>
        <p:nvSpPr>
          <p:cNvPr id="8704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
        <p:nvSpPr>
          <p:cNvPr id="87043" name="Text Box 3"/>
          <p:cNvSpPr txBox="1">
            <a:spLocks noChangeArrowheads="1"/>
          </p:cNvSpPr>
          <p:nvPr/>
        </p:nvSpPr>
        <p:spPr bwMode="auto">
          <a:xfrm>
            <a:off x="841375" y="5149850"/>
            <a:ext cx="83629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t>https://images-na.ssl-images-amazon.com/images/I/61i5E9Dq4NL._SL1238_.jpg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6951E3-0F05-904C-ABEF-CE7A19E3CCC7}" type="slidenum">
              <a:rPr lang="en-CA" altLang="x-none"/>
              <a:pPr/>
              <a:t>3</a:t>
            </a:fld>
            <a:endParaRPr lang="en-CA" altLang="x-none"/>
          </a:p>
        </p:txBody>
      </p:sp>
      <p:sp>
        <p:nvSpPr>
          <p:cNvPr id="6041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041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C72F8CC-4E7E-5E48-82E7-579283D714ED}" type="slidenum">
              <a:rPr lang="en-CA" altLang="x-none"/>
              <a:pPr/>
              <a:t>30</a:t>
            </a:fld>
            <a:endParaRPr lang="en-CA" altLang="x-none"/>
          </a:p>
        </p:txBody>
      </p:sp>
      <p:sp>
        <p:nvSpPr>
          <p:cNvPr id="88065" name="Text Box 1"/>
          <p:cNvSpPr txBox="1">
            <a:spLocks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8066" name="Text Box 2"/>
          <p:cNvSpPr txBox="1">
            <a:spLocks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B572A9E-DD61-924A-A0A5-ED350FA35240}" type="slidenum">
              <a:rPr lang="en-CA" altLang="x-none"/>
              <a:pPr/>
              <a:t>31</a:t>
            </a:fld>
            <a:endParaRPr lang="en-CA" altLang="x-none"/>
          </a:p>
        </p:txBody>
      </p:sp>
      <p:sp>
        <p:nvSpPr>
          <p:cNvPr id="8908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909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3A3FD1B-5FBD-2442-98A7-9FE406F891E5}" type="slidenum">
              <a:rPr lang="en-CA" altLang="x-none"/>
              <a:pPr/>
              <a:t>32</a:t>
            </a:fld>
            <a:endParaRPr lang="en-CA" altLang="x-none"/>
          </a:p>
        </p:txBody>
      </p:sp>
      <p:sp>
        <p:nvSpPr>
          <p:cNvPr id="9011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011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F84385-3B25-F348-80F0-323937F643A9}" type="slidenum">
              <a:rPr lang="en-CA" altLang="x-none"/>
              <a:pPr/>
              <a:t>33</a:t>
            </a:fld>
            <a:endParaRPr lang="en-CA" altLang="x-none"/>
          </a:p>
        </p:txBody>
      </p:sp>
      <p:sp>
        <p:nvSpPr>
          <p:cNvPr id="9113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113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9BA0D57-1FF0-9542-BB51-1F4E38C062C1}" type="slidenum">
              <a:rPr lang="en-CA" altLang="x-none"/>
              <a:pPr/>
              <a:t>34</a:t>
            </a:fld>
            <a:endParaRPr lang="en-CA" altLang="x-none"/>
          </a:p>
        </p:txBody>
      </p:sp>
      <p:sp>
        <p:nvSpPr>
          <p:cNvPr id="9216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216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B4486A0-37CE-6E4D-8BE4-C2D72081E155}" type="slidenum">
              <a:rPr lang="en-CA" altLang="x-none"/>
              <a:pPr/>
              <a:t>35</a:t>
            </a:fld>
            <a:endParaRPr lang="en-CA" altLang="x-none"/>
          </a:p>
        </p:txBody>
      </p:sp>
      <p:sp>
        <p:nvSpPr>
          <p:cNvPr id="9318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73786C-8818-AB40-B45F-4D228F84DA72}" type="slidenum">
              <a:rPr lang="en-CA" altLang="x-none"/>
              <a:pPr/>
              <a:t>36</a:t>
            </a:fld>
            <a:endParaRPr lang="en-CA" altLang="x-none"/>
          </a:p>
        </p:txBody>
      </p:sp>
      <p:sp>
        <p:nvSpPr>
          <p:cNvPr id="9420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64366C3-CD0C-3F47-A6AF-87D34B14EFF9}" type="slidenum">
              <a:rPr lang="en-CA" altLang="x-none"/>
              <a:pPr/>
              <a:t>37</a:t>
            </a:fld>
            <a:endParaRPr lang="en-CA" altLang="x-none"/>
          </a:p>
        </p:txBody>
      </p:sp>
      <p:sp>
        <p:nvSpPr>
          <p:cNvPr id="9523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523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35FB54E-C298-5043-AE69-FFD7C3AC4956}" type="slidenum">
              <a:rPr lang="en-CA" altLang="x-none"/>
              <a:pPr/>
              <a:t>38</a:t>
            </a:fld>
            <a:endParaRPr lang="en-CA" altLang="x-none"/>
          </a:p>
        </p:txBody>
      </p:sp>
      <p:sp>
        <p:nvSpPr>
          <p:cNvPr id="9625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625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4972F54-AB8C-FF46-80A4-5538AEF32E70}" type="slidenum">
              <a:rPr lang="en-CA" altLang="x-none"/>
              <a:pPr/>
              <a:t>39</a:t>
            </a:fld>
            <a:endParaRPr lang="en-CA" altLang="x-none"/>
          </a:p>
        </p:txBody>
      </p:sp>
      <p:sp>
        <p:nvSpPr>
          <p:cNvPr id="9728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728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628EB8D-8AC5-C542-ADAB-C56BB1F3078E}" type="slidenum">
              <a:rPr lang="en-CA" altLang="x-none"/>
              <a:pPr/>
              <a:t>4</a:t>
            </a:fld>
            <a:endParaRPr lang="en-CA" altLang="x-none"/>
          </a:p>
        </p:txBody>
      </p:sp>
      <p:sp>
        <p:nvSpPr>
          <p:cNvPr id="6144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4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165085-03DA-494E-8424-B1262D53A808}" type="slidenum">
              <a:rPr lang="en-CA" altLang="x-none"/>
              <a:pPr/>
              <a:t>40</a:t>
            </a:fld>
            <a:endParaRPr lang="en-CA" altLang="x-none"/>
          </a:p>
        </p:txBody>
      </p:sp>
      <p:sp>
        <p:nvSpPr>
          <p:cNvPr id="9830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DA629B4-54BB-4A4F-9731-90AB6C8290DA}" type="slidenum">
              <a:rPr lang="en-CA" altLang="x-none"/>
              <a:pPr/>
              <a:t>41</a:t>
            </a:fld>
            <a:endParaRPr lang="en-CA" altLang="x-none"/>
          </a:p>
        </p:txBody>
      </p:sp>
      <p:sp>
        <p:nvSpPr>
          <p:cNvPr id="9932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933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792C45C-4D58-544E-A058-6C64E798E216}" type="slidenum">
              <a:rPr lang="en-CA" altLang="x-none"/>
              <a:pPr/>
              <a:t>42</a:t>
            </a:fld>
            <a:endParaRPr lang="en-CA" altLang="x-none"/>
          </a:p>
        </p:txBody>
      </p:sp>
      <p:sp>
        <p:nvSpPr>
          <p:cNvPr id="100353" name="Text Box 1"/>
          <p:cNvSpPr txBox="1">
            <a:spLocks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30F5AD7-074D-FD4B-8F90-A6FC9CE1B315}" type="slidenum">
              <a:rPr lang="en-CA" altLang="x-none"/>
              <a:pPr/>
              <a:t>43</a:t>
            </a:fld>
            <a:endParaRPr lang="en-CA" altLang="x-none"/>
          </a:p>
        </p:txBody>
      </p:sp>
      <p:sp>
        <p:nvSpPr>
          <p:cNvPr id="10137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52D2BD1-4E75-EF48-BEB5-BB75B9AB06BE}" type="slidenum">
              <a:rPr lang="en-CA" altLang="x-none"/>
              <a:pPr/>
              <a:t>44</a:t>
            </a:fld>
            <a:endParaRPr lang="en-CA" altLang="x-none"/>
          </a:p>
        </p:txBody>
      </p:sp>
      <p:sp>
        <p:nvSpPr>
          <p:cNvPr id="10240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0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C40E8D7-BB4A-C445-AF54-E7DA64F36601}" type="slidenum">
              <a:rPr lang="en-CA" altLang="x-none"/>
              <a:pPr/>
              <a:t>45</a:t>
            </a:fld>
            <a:endParaRPr lang="en-CA" altLang="x-none"/>
          </a:p>
        </p:txBody>
      </p:sp>
      <p:sp>
        <p:nvSpPr>
          <p:cNvPr id="10342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342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6D6901A-5AE1-5041-8AA7-DD7454529004}" type="slidenum">
              <a:rPr lang="en-CA" altLang="x-none"/>
              <a:pPr/>
              <a:t>46</a:t>
            </a:fld>
            <a:endParaRPr lang="en-CA" altLang="x-none"/>
          </a:p>
        </p:txBody>
      </p:sp>
      <p:sp>
        <p:nvSpPr>
          <p:cNvPr id="10444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445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A388889-2D92-204D-BB57-F9BFE9DBFAA0}" type="slidenum">
              <a:rPr lang="en-CA" altLang="x-none"/>
              <a:pPr/>
              <a:t>47</a:t>
            </a:fld>
            <a:endParaRPr lang="en-CA" altLang="x-none"/>
          </a:p>
        </p:txBody>
      </p:sp>
      <p:sp>
        <p:nvSpPr>
          <p:cNvPr id="10547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547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79AA10C-E899-0341-AE67-17FAA94B88B5}" type="slidenum">
              <a:rPr lang="en-CA" altLang="x-none"/>
              <a:pPr/>
              <a:t>48</a:t>
            </a:fld>
            <a:endParaRPr lang="en-CA" altLang="x-none"/>
          </a:p>
        </p:txBody>
      </p:sp>
      <p:sp>
        <p:nvSpPr>
          <p:cNvPr id="10649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649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2F64D03-E219-7545-8A32-2B1989E9C823}" type="slidenum">
              <a:rPr lang="en-CA" altLang="x-none"/>
              <a:pPr/>
              <a:t>49</a:t>
            </a:fld>
            <a:endParaRPr lang="en-CA" altLang="x-none"/>
          </a:p>
        </p:txBody>
      </p:sp>
      <p:sp>
        <p:nvSpPr>
          <p:cNvPr id="10752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752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60638C2-D3D4-6B42-AC3C-5E40FF62993C}" type="slidenum">
              <a:rPr lang="en-CA" altLang="x-none"/>
              <a:pPr/>
              <a:t>5</a:t>
            </a:fld>
            <a:endParaRPr lang="en-CA" altLang="x-none"/>
          </a:p>
        </p:txBody>
      </p:sp>
      <p:sp>
        <p:nvSpPr>
          <p:cNvPr id="62465" name="Text Box 1"/>
          <p:cNvSpPr txBox="1">
            <a:spLocks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2466" name="Text Box 2"/>
          <p:cNvSpPr txBox="1">
            <a:spLocks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7572BC7-1FE8-384B-B0F2-65B88389F4CA}" type="slidenum">
              <a:rPr lang="en-CA" altLang="x-none"/>
              <a:pPr/>
              <a:t>50</a:t>
            </a:fld>
            <a:endParaRPr lang="en-CA" altLang="x-none"/>
          </a:p>
        </p:txBody>
      </p:sp>
      <p:sp>
        <p:nvSpPr>
          <p:cNvPr id="108545"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8546"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78E19CA-02E3-E347-A4C6-A8E1637575F4}" type="slidenum">
              <a:rPr lang="en-CA" altLang="x-none"/>
              <a:pPr/>
              <a:t>51</a:t>
            </a:fld>
            <a:endParaRPr lang="en-CA" altLang="x-none"/>
          </a:p>
        </p:txBody>
      </p:sp>
      <p:sp>
        <p:nvSpPr>
          <p:cNvPr id="10956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957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ACE1FE7-5457-8946-AA7F-7F546F6EDCE9}" type="slidenum">
              <a:rPr lang="en-CA" altLang="x-none"/>
              <a:pPr/>
              <a:t>52</a:t>
            </a:fld>
            <a:endParaRPr lang="en-CA" altLang="x-none"/>
          </a:p>
        </p:txBody>
      </p:sp>
      <p:sp>
        <p:nvSpPr>
          <p:cNvPr id="11059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059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D40CAFD-CE89-A640-8A56-9D85E7EA2B32}" type="slidenum">
              <a:rPr lang="en-CA" altLang="x-none"/>
              <a:pPr/>
              <a:t>53</a:t>
            </a:fld>
            <a:endParaRPr lang="en-CA" altLang="x-none"/>
          </a:p>
        </p:txBody>
      </p:sp>
      <p:sp>
        <p:nvSpPr>
          <p:cNvPr id="111617"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1618"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8"/>
          <p:cNvSpPr>
            <a:spLocks noGrp="1" noChangeArrowheads="1"/>
          </p:cNvSpPr>
          <p:nvPr>
            <p:ph type="sldNum"/>
          </p:nvPr>
        </p:nvSpPr>
        <p:spPr>
          <a:ln/>
        </p:spPr>
        <p:txBody>
          <a:bodyPr/>
          <a:lstStyle/>
          <a:p>
            <a:fld id="{3ED1B780-840D-714C-9CC8-B5CCA979872A}" type="slidenum">
              <a:rPr lang="en-CA" altLang="x-none"/>
              <a:pPr/>
              <a:t>6</a:t>
            </a:fld>
            <a:endParaRPr lang="en-CA" altLang="x-none"/>
          </a:p>
        </p:txBody>
      </p:sp>
      <p:sp>
        <p:nvSpPr>
          <p:cNvPr id="63489"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17640" rIns="0" bIns="0"/>
          <a:lstStyle/>
          <a:p>
            <a:pPr marL="215900" indent="-211138" eaLnBrk="1">
              <a:lnSpc>
                <a:spcPct val="93000"/>
              </a:lnSpc>
              <a:spcBef>
                <a:spcPct val="0"/>
              </a:spcBef>
              <a:buClr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r>
              <a:rPr lang="en-CA" altLang="x-none" sz="2000">
                <a:solidFill>
                  <a:srgbClr val="CCCCFF"/>
                </a:solidFill>
                <a:latin typeface="Arial" charset="0"/>
                <a:ea typeface="SimSun" charset="-122"/>
                <a:cs typeface="SimSun" charset="-122"/>
                <a:hlinkClick r:id="rId3"/>
              </a:rPr>
              <a:t>https://5.imimg.com/data5/WC/EF/MY-42689130/apple-iphone-earphones-500x500.jpg</a:t>
            </a:r>
          </a:p>
          <a:p>
            <a:pPr marL="215900" indent="-211138" eaLnBrk="1">
              <a:lnSpc>
                <a:spcPct val="93000"/>
              </a:lnSpc>
              <a:spcBef>
                <a:spcPct val="0"/>
              </a:spcBef>
              <a:buClrTx/>
              <a:buFontTx/>
              <a:buNone/>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pPr>
            <a:endParaRPr lang="en-CA" altLang="x-none" sz="2000">
              <a:solidFill>
                <a:srgbClr val="CCCCFF"/>
              </a:solidFill>
              <a:latin typeface="Arial" charset="0"/>
              <a:ea typeface="SimSun" charset="-122"/>
              <a:cs typeface="SimSun" charset="-122"/>
            </a:endParaRPr>
          </a:p>
        </p:txBody>
      </p:sp>
      <p:sp>
        <p:nvSpPr>
          <p:cNvPr id="63491" name="Text Box 3"/>
          <p:cNvSpPr txBox="1">
            <a:spLocks noChangeArrowheads="1"/>
          </p:cNvSpPr>
          <p:nvPr/>
        </p:nvSpPr>
        <p:spPr bwMode="auto">
          <a:xfrm>
            <a:off x="482600" y="5130800"/>
            <a:ext cx="7196138"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t>https://www.pbtech.co.nz/fileslib/_20171025115654_OverEar650.png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EBCF34E-6C74-5648-BE02-F637A56ABF13}" type="slidenum">
              <a:rPr lang="en-CA" altLang="x-none"/>
              <a:pPr/>
              <a:t>7</a:t>
            </a:fld>
            <a:endParaRPr lang="en-CA" altLang="x-none"/>
          </a:p>
        </p:txBody>
      </p:sp>
      <p:sp>
        <p:nvSpPr>
          <p:cNvPr id="64513"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A23F182-B8C5-CE42-947C-89CD05F010BB}" type="slidenum">
              <a:rPr lang="en-CA" altLang="x-none"/>
              <a:pPr/>
              <a:t>8</a:t>
            </a:fld>
            <a:endParaRPr lang="en-CA" altLang="x-none"/>
          </a:p>
        </p:txBody>
      </p:sp>
      <p:sp>
        <p:nvSpPr>
          <p:cNvPr id="65537" name="Text Box 1"/>
          <p:cNvSpPr txBox="1">
            <a:spLocks noChangeArrowheads="1"/>
          </p:cNvSpPr>
          <p:nvPr>
            <p:ph type="sldImg"/>
          </p:nvPr>
        </p:nvSpPr>
        <p:spPr bwMode="auto">
          <a:xfrm>
            <a:off x="1371600" y="763588"/>
            <a:ext cx="5027613" cy="37703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5538" name="Text Box 2"/>
          <p:cNvSpPr txBox="1">
            <a:spLocks noChangeArrowheads="1"/>
          </p:cNvSpPr>
          <p:nvPr>
            <p:ph type="body" idx="1"/>
          </p:nvPr>
        </p:nvSpPr>
        <p:spPr bwMode="auto">
          <a:xfrm>
            <a:off x="777875" y="4776788"/>
            <a:ext cx="6216650" cy="45243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238A752-ED42-674B-864F-FC1E80AA8306}" type="slidenum">
              <a:rPr lang="en-CA" altLang="x-none"/>
              <a:pPr/>
              <a:t>9</a:t>
            </a:fld>
            <a:endParaRPr lang="en-CA" altLang="x-none"/>
          </a:p>
        </p:txBody>
      </p:sp>
      <p:sp>
        <p:nvSpPr>
          <p:cNvPr id="66561" name="Text Box 1"/>
          <p:cNvSpPr txBox="1">
            <a:spLocks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6562" name="Text Box 2"/>
          <p:cNvSpPr txBox="1">
            <a:spLocks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endParaRPr lang="en-CA" altLang="x-none"/>
          </a:p>
        </p:txBody>
      </p:sp>
      <p:sp>
        <p:nvSpPr>
          <p:cNvPr id="5" name="Footer Placeholder 4"/>
          <p:cNvSpPr>
            <a:spLocks noGrp="1"/>
          </p:cNvSpPr>
          <p:nvPr>
            <p:ph type="ftr" idx="11"/>
          </p:nvPr>
        </p:nvSpPr>
        <p:spPr/>
        <p:txBody>
          <a:bodyPr/>
          <a:lstStyle>
            <a:lvl1pPr>
              <a:defRPr/>
            </a:lvl1pPr>
          </a:lstStyle>
          <a:p>
            <a:endParaRPr lang="en-CA" altLang="x-none"/>
          </a:p>
        </p:txBody>
      </p:sp>
      <p:sp>
        <p:nvSpPr>
          <p:cNvPr id="6" name="Slide Number Placeholder 5"/>
          <p:cNvSpPr>
            <a:spLocks noGrp="1"/>
          </p:cNvSpPr>
          <p:nvPr>
            <p:ph type="sldNum" idx="12"/>
          </p:nvPr>
        </p:nvSpPr>
        <p:spPr/>
        <p:txBody>
          <a:bodyPr/>
          <a:lstStyle>
            <a:lvl1pPr>
              <a:defRPr/>
            </a:lvl1pPr>
          </a:lstStyle>
          <a:p>
            <a:fld id="{D795F209-0BC0-AD4D-B4C0-BCCDF274F179}" type="slidenum">
              <a:rPr lang="en-CA" altLang="x-none"/>
              <a:pPr/>
              <a:t>‹#›</a:t>
            </a:fld>
            <a:endParaRPr lang="en-CA" altLang="x-none"/>
          </a:p>
        </p:txBody>
      </p:sp>
    </p:spTree>
    <p:extLst>
      <p:ext uri="{BB962C8B-B14F-4D97-AF65-F5344CB8AC3E}">
        <p14:creationId xmlns:p14="http://schemas.microsoft.com/office/powerpoint/2010/main" val="27825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CA" altLang="x-none"/>
          </a:p>
        </p:txBody>
      </p:sp>
      <p:sp>
        <p:nvSpPr>
          <p:cNvPr id="5" name="Footer Placeholder 4"/>
          <p:cNvSpPr>
            <a:spLocks noGrp="1"/>
          </p:cNvSpPr>
          <p:nvPr>
            <p:ph type="ftr" idx="11"/>
          </p:nvPr>
        </p:nvSpPr>
        <p:spPr/>
        <p:txBody>
          <a:bodyPr/>
          <a:lstStyle>
            <a:lvl1pPr>
              <a:defRPr/>
            </a:lvl1pPr>
          </a:lstStyle>
          <a:p>
            <a:endParaRPr lang="en-CA" altLang="x-none"/>
          </a:p>
        </p:txBody>
      </p:sp>
      <p:sp>
        <p:nvSpPr>
          <p:cNvPr id="6" name="Slide Number Placeholder 5"/>
          <p:cNvSpPr>
            <a:spLocks noGrp="1"/>
          </p:cNvSpPr>
          <p:nvPr>
            <p:ph type="sldNum" idx="12"/>
          </p:nvPr>
        </p:nvSpPr>
        <p:spPr/>
        <p:txBody>
          <a:bodyPr/>
          <a:lstStyle>
            <a:lvl1pPr>
              <a:defRPr/>
            </a:lvl1pPr>
          </a:lstStyle>
          <a:p>
            <a:fld id="{A7C38A74-4E1A-5542-A2C5-006E69DF6B0C}" type="slidenum">
              <a:rPr lang="en-CA" altLang="x-none"/>
              <a:pPr/>
              <a:t>‹#›</a:t>
            </a:fld>
            <a:endParaRPr lang="en-CA" altLang="x-none"/>
          </a:p>
        </p:txBody>
      </p:sp>
    </p:spTree>
    <p:extLst>
      <p:ext uri="{BB962C8B-B14F-4D97-AF65-F5344CB8AC3E}">
        <p14:creationId xmlns:p14="http://schemas.microsoft.com/office/powerpoint/2010/main" val="793233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4088" y="301625"/>
            <a:ext cx="2265362" cy="645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1625"/>
            <a:ext cx="6648450" cy="645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CA" altLang="x-none"/>
          </a:p>
        </p:txBody>
      </p:sp>
      <p:sp>
        <p:nvSpPr>
          <p:cNvPr id="5" name="Footer Placeholder 4"/>
          <p:cNvSpPr>
            <a:spLocks noGrp="1"/>
          </p:cNvSpPr>
          <p:nvPr>
            <p:ph type="ftr" idx="11"/>
          </p:nvPr>
        </p:nvSpPr>
        <p:spPr/>
        <p:txBody>
          <a:bodyPr/>
          <a:lstStyle>
            <a:lvl1pPr>
              <a:defRPr/>
            </a:lvl1pPr>
          </a:lstStyle>
          <a:p>
            <a:endParaRPr lang="en-CA" altLang="x-none"/>
          </a:p>
        </p:txBody>
      </p:sp>
      <p:sp>
        <p:nvSpPr>
          <p:cNvPr id="6" name="Slide Number Placeholder 5"/>
          <p:cNvSpPr>
            <a:spLocks noGrp="1"/>
          </p:cNvSpPr>
          <p:nvPr>
            <p:ph type="sldNum" idx="12"/>
          </p:nvPr>
        </p:nvSpPr>
        <p:spPr/>
        <p:txBody>
          <a:bodyPr/>
          <a:lstStyle>
            <a:lvl1pPr>
              <a:defRPr/>
            </a:lvl1pPr>
          </a:lstStyle>
          <a:p>
            <a:fld id="{8AF5F8BB-43E3-4744-8EB1-8D8C1817279D}" type="slidenum">
              <a:rPr lang="en-CA" altLang="x-none"/>
              <a:pPr/>
              <a:t>‹#›</a:t>
            </a:fld>
            <a:endParaRPr lang="en-CA" altLang="x-none"/>
          </a:p>
        </p:txBody>
      </p:sp>
    </p:spTree>
    <p:extLst>
      <p:ext uri="{BB962C8B-B14F-4D97-AF65-F5344CB8AC3E}">
        <p14:creationId xmlns:p14="http://schemas.microsoft.com/office/powerpoint/2010/main" val="305206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25"/>
            <a:ext cx="9066212" cy="125730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503238" y="6886575"/>
            <a:ext cx="2343150" cy="515938"/>
          </a:xfrm>
        </p:spPr>
        <p:txBody>
          <a:bodyPr/>
          <a:lstStyle>
            <a:lvl1pPr>
              <a:defRPr/>
            </a:lvl1pPr>
          </a:lstStyle>
          <a:p>
            <a:endParaRPr lang="en-CA" altLang="x-none"/>
          </a:p>
        </p:txBody>
      </p:sp>
      <p:sp>
        <p:nvSpPr>
          <p:cNvPr id="4" name="Footer Placeholder 3"/>
          <p:cNvSpPr>
            <a:spLocks noGrp="1"/>
          </p:cNvSpPr>
          <p:nvPr>
            <p:ph type="ftr" idx="11"/>
          </p:nvPr>
        </p:nvSpPr>
        <p:spPr>
          <a:xfrm>
            <a:off x="3448050" y="6886575"/>
            <a:ext cx="3190875" cy="515938"/>
          </a:xfrm>
        </p:spPr>
        <p:txBody>
          <a:bodyPr/>
          <a:lstStyle>
            <a:lvl1pPr>
              <a:defRPr/>
            </a:lvl1pPr>
          </a:lstStyle>
          <a:p>
            <a:endParaRPr lang="en-CA" altLang="x-none"/>
          </a:p>
        </p:txBody>
      </p:sp>
      <p:sp>
        <p:nvSpPr>
          <p:cNvPr id="5" name="Slide Number Placeholder 4"/>
          <p:cNvSpPr>
            <a:spLocks noGrp="1"/>
          </p:cNvSpPr>
          <p:nvPr>
            <p:ph type="sldNum" idx="12"/>
          </p:nvPr>
        </p:nvSpPr>
        <p:spPr>
          <a:xfrm>
            <a:off x="7227888" y="6886575"/>
            <a:ext cx="2343150" cy="515938"/>
          </a:xfrm>
        </p:spPr>
        <p:txBody>
          <a:bodyPr/>
          <a:lstStyle>
            <a:lvl1pPr>
              <a:defRPr/>
            </a:lvl1pPr>
          </a:lstStyle>
          <a:p>
            <a:fld id="{949DA2E1-AC60-DE4D-B49F-778AD88A71D8}" type="slidenum">
              <a:rPr lang="en-CA" altLang="x-none"/>
              <a:pPr/>
              <a:t>‹#›</a:t>
            </a:fld>
            <a:endParaRPr lang="en-CA" altLang="x-none"/>
          </a:p>
        </p:txBody>
      </p:sp>
    </p:spTree>
    <p:extLst>
      <p:ext uri="{BB962C8B-B14F-4D97-AF65-F5344CB8AC3E}">
        <p14:creationId xmlns:p14="http://schemas.microsoft.com/office/powerpoint/2010/main" val="1888514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0475" y="1236663"/>
            <a:ext cx="7559675" cy="263207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idx="10"/>
          </p:nvPr>
        </p:nvSpPr>
        <p:spPr/>
        <p:txBody>
          <a:bodyPr/>
          <a:lstStyle>
            <a:lvl1pPr>
              <a:defRPr/>
            </a:lvl1pPr>
          </a:lstStyle>
          <a:p>
            <a:r>
              <a:rPr lang="en-CA" altLang="x-none"/>
              <a:t>15-5-9</a:t>
            </a:r>
          </a:p>
        </p:txBody>
      </p:sp>
      <p:sp>
        <p:nvSpPr>
          <p:cNvPr id="5" name="Slide Number Placeholder 4"/>
          <p:cNvSpPr>
            <a:spLocks noGrp="1"/>
          </p:cNvSpPr>
          <p:nvPr>
            <p:ph type="sldNum" idx="11"/>
          </p:nvPr>
        </p:nvSpPr>
        <p:spPr/>
        <p:txBody>
          <a:bodyPr/>
          <a:lstStyle>
            <a:lvl1pPr>
              <a:defRPr/>
            </a:lvl1pPr>
          </a:lstStyle>
          <a:p>
            <a:fld id="{5531A8D6-4180-7F44-AFAC-7B1DC952CA27}" type="slidenum">
              <a:rPr lang="en-CA" altLang="x-none"/>
              <a:pPr/>
              <a:t>‹#›</a:t>
            </a:fld>
            <a:endParaRPr lang="en-CA" altLang="x-none"/>
          </a:p>
        </p:txBody>
      </p:sp>
    </p:spTree>
    <p:extLst>
      <p:ext uri="{BB962C8B-B14F-4D97-AF65-F5344CB8AC3E}">
        <p14:creationId xmlns:p14="http://schemas.microsoft.com/office/powerpoint/2010/main" val="1408998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CA" altLang="x-none"/>
              <a:t>15-5-9</a:t>
            </a:r>
          </a:p>
        </p:txBody>
      </p:sp>
      <p:sp>
        <p:nvSpPr>
          <p:cNvPr id="5" name="Slide Number Placeholder 4"/>
          <p:cNvSpPr>
            <a:spLocks noGrp="1"/>
          </p:cNvSpPr>
          <p:nvPr>
            <p:ph type="sldNum" idx="11"/>
          </p:nvPr>
        </p:nvSpPr>
        <p:spPr/>
        <p:txBody>
          <a:bodyPr/>
          <a:lstStyle>
            <a:lvl1pPr>
              <a:defRPr/>
            </a:lvl1pPr>
          </a:lstStyle>
          <a:p>
            <a:fld id="{450FE317-4A24-E64E-974F-75A4550400C2}" type="slidenum">
              <a:rPr lang="en-CA" altLang="x-none"/>
              <a:pPr/>
              <a:t>‹#›</a:t>
            </a:fld>
            <a:endParaRPr lang="en-CA" altLang="x-none"/>
          </a:p>
        </p:txBody>
      </p:sp>
    </p:spTree>
    <p:extLst>
      <p:ext uri="{BB962C8B-B14F-4D97-AF65-F5344CB8AC3E}">
        <p14:creationId xmlns:p14="http://schemas.microsoft.com/office/powerpoint/2010/main" val="742185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r>
              <a:rPr lang="en-CA" altLang="x-none"/>
              <a:t>15-5-9</a:t>
            </a:r>
          </a:p>
        </p:txBody>
      </p:sp>
      <p:sp>
        <p:nvSpPr>
          <p:cNvPr id="5" name="Slide Number Placeholder 4"/>
          <p:cNvSpPr>
            <a:spLocks noGrp="1"/>
          </p:cNvSpPr>
          <p:nvPr>
            <p:ph type="sldNum" idx="11"/>
          </p:nvPr>
        </p:nvSpPr>
        <p:spPr/>
        <p:txBody>
          <a:bodyPr/>
          <a:lstStyle>
            <a:lvl1pPr>
              <a:defRPr/>
            </a:lvl1pPr>
          </a:lstStyle>
          <a:p>
            <a:fld id="{66D8628E-D755-114C-BBA9-7ED1D8E2E8BD}" type="slidenum">
              <a:rPr lang="en-CA" altLang="x-none"/>
              <a:pPr/>
              <a:t>‹#›</a:t>
            </a:fld>
            <a:endParaRPr lang="en-CA" altLang="x-none"/>
          </a:p>
        </p:txBody>
      </p:sp>
    </p:spTree>
    <p:extLst>
      <p:ext uri="{BB962C8B-B14F-4D97-AF65-F5344CB8AC3E}">
        <p14:creationId xmlns:p14="http://schemas.microsoft.com/office/powerpoint/2010/main" val="132781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11662" cy="489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67300" y="1768475"/>
            <a:ext cx="4411663" cy="4892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r>
              <a:rPr lang="en-CA" altLang="x-none"/>
              <a:t>15-5-9</a:t>
            </a:r>
          </a:p>
        </p:txBody>
      </p:sp>
      <p:sp>
        <p:nvSpPr>
          <p:cNvPr id="6" name="Slide Number Placeholder 5"/>
          <p:cNvSpPr>
            <a:spLocks noGrp="1"/>
          </p:cNvSpPr>
          <p:nvPr>
            <p:ph type="sldNum" idx="11"/>
          </p:nvPr>
        </p:nvSpPr>
        <p:spPr/>
        <p:txBody>
          <a:bodyPr/>
          <a:lstStyle>
            <a:lvl1pPr>
              <a:defRPr/>
            </a:lvl1pPr>
          </a:lstStyle>
          <a:p>
            <a:fld id="{37CA3BA9-C21A-A74E-A636-106980AADD0D}" type="slidenum">
              <a:rPr lang="en-CA" altLang="x-none"/>
              <a:pPr/>
              <a:t>‹#›</a:t>
            </a:fld>
            <a:endParaRPr lang="en-CA" altLang="x-none"/>
          </a:p>
        </p:txBody>
      </p:sp>
    </p:spTree>
    <p:extLst>
      <p:ext uri="{BB962C8B-B14F-4D97-AF65-F5344CB8AC3E}">
        <p14:creationId xmlns:p14="http://schemas.microsoft.com/office/powerpoint/2010/main" val="13957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r>
              <a:rPr lang="en-CA" altLang="x-none"/>
              <a:t>15-5-9</a:t>
            </a:r>
          </a:p>
        </p:txBody>
      </p:sp>
      <p:sp>
        <p:nvSpPr>
          <p:cNvPr id="8" name="Slide Number Placeholder 7"/>
          <p:cNvSpPr>
            <a:spLocks noGrp="1"/>
          </p:cNvSpPr>
          <p:nvPr>
            <p:ph type="sldNum" idx="11"/>
          </p:nvPr>
        </p:nvSpPr>
        <p:spPr/>
        <p:txBody>
          <a:bodyPr/>
          <a:lstStyle>
            <a:lvl1pPr>
              <a:defRPr/>
            </a:lvl1pPr>
          </a:lstStyle>
          <a:p>
            <a:fld id="{893B2576-031B-CF48-895D-DACCF799FF85}" type="slidenum">
              <a:rPr lang="en-CA" altLang="x-none"/>
              <a:pPr/>
              <a:t>‹#›</a:t>
            </a:fld>
            <a:endParaRPr lang="en-CA" altLang="x-none"/>
          </a:p>
        </p:txBody>
      </p:sp>
    </p:spTree>
    <p:extLst>
      <p:ext uri="{BB962C8B-B14F-4D97-AF65-F5344CB8AC3E}">
        <p14:creationId xmlns:p14="http://schemas.microsoft.com/office/powerpoint/2010/main" val="509262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r>
              <a:rPr lang="en-CA" altLang="x-none"/>
              <a:t>15-5-9</a:t>
            </a:r>
          </a:p>
        </p:txBody>
      </p:sp>
      <p:sp>
        <p:nvSpPr>
          <p:cNvPr id="4" name="Slide Number Placeholder 3"/>
          <p:cNvSpPr>
            <a:spLocks noGrp="1"/>
          </p:cNvSpPr>
          <p:nvPr>
            <p:ph type="sldNum" idx="11"/>
          </p:nvPr>
        </p:nvSpPr>
        <p:spPr/>
        <p:txBody>
          <a:bodyPr/>
          <a:lstStyle>
            <a:lvl1pPr>
              <a:defRPr/>
            </a:lvl1pPr>
          </a:lstStyle>
          <a:p>
            <a:fld id="{56C6B491-D686-114E-8A19-7424CD445B10}" type="slidenum">
              <a:rPr lang="en-CA" altLang="x-none"/>
              <a:pPr/>
              <a:t>‹#›</a:t>
            </a:fld>
            <a:endParaRPr lang="en-CA" altLang="x-none"/>
          </a:p>
        </p:txBody>
      </p:sp>
    </p:spTree>
    <p:extLst>
      <p:ext uri="{BB962C8B-B14F-4D97-AF65-F5344CB8AC3E}">
        <p14:creationId xmlns:p14="http://schemas.microsoft.com/office/powerpoint/2010/main" val="1449294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r>
              <a:rPr lang="en-CA" altLang="x-none"/>
              <a:t>15-5-9</a:t>
            </a:r>
          </a:p>
        </p:txBody>
      </p:sp>
      <p:sp>
        <p:nvSpPr>
          <p:cNvPr id="3" name="Slide Number Placeholder 2"/>
          <p:cNvSpPr>
            <a:spLocks noGrp="1"/>
          </p:cNvSpPr>
          <p:nvPr>
            <p:ph type="sldNum" idx="11"/>
          </p:nvPr>
        </p:nvSpPr>
        <p:spPr/>
        <p:txBody>
          <a:bodyPr/>
          <a:lstStyle>
            <a:lvl1pPr>
              <a:defRPr/>
            </a:lvl1pPr>
          </a:lstStyle>
          <a:p>
            <a:fld id="{48F75129-9589-C644-B086-9135AD08598E}" type="slidenum">
              <a:rPr lang="en-CA" altLang="x-none"/>
              <a:pPr/>
              <a:t>‹#›</a:t>
            </a:fld>
            <a:endParaRPr lang="en-CA" altLang="x-none"/>
          </a:p>
        </p:txBody>
      </p:sp>
    </p:spTree>
    <p:extLst>
      <p:ext uri="{BB962C8B-B14F-4D97-AF65-F5344CB8AC3E}">
        <p14:creationId xmlns:p14="http://schemas.microsoft.com/office/powerpoint/2010/main" val="152587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endParaRPr lang="en-CA" altLang="x-none"/>
          </a:p>
        </p:txBody>
      </p:sp>
      <p:sp>
        <p:nvSpPr>
          <p:cNvPr id="5" name="Footer Placeholder 4"/>
          <p:cNvSpPr>
            <a:spLocks noGrp="1"/>
          </p:cNvSpPr>
          <p:nvPr>
            <p:ph type="ftr" idx="11"/>
          </p:nvPr>
        </p:nvSpPr>
        <p:spPr/>
        <p:txBody>
          <a:bodyPr/>
          <a:lstStyle>
            <a:lvl1pPr>
              <a:defRPr/>
            </a:lvl1pPr>
          </a:lstStyle>
          <a:p>
            <a:endParaRPr lang="en-CA" altLang="x-none"/>
          </a:p>
        </p:txBody>
      </p:sp>
      <p:sp>
        <p:nvSpPr>
          <p:cNvPr id="6" name="Slide Number Placeholder 5"/>
          <p:cNvSpPr>
            <a:spLocks noGrp="1"/>
          </p:cNvSpPr>
          <p:nvPr>
            <p:ph type="sldNum" idx="12"/>
          </p:nvPr>
        </p:nvSpPr>
        <p:spPr/>
        <p:txBody>
          <a:bodyPr/>
          <a:lstStyle>
            <a:lvl1pPr>
              <a:defRPr/>
            </a:lvl1pPr>
          </a:lstStyle>
          <a:p>
            <a:fld id="{1623F860-44ED-1549-8E36-885A9C9FE9F0}" type="slidenum">
              <a:rPr lang="en-CA" altLang="x-none"/>
              <a:pPr/>
              <a:t>‹#›</a:t>
            </a:fld>
            <a:endParaRPr lang="en-CA" altLang="x-none"/>
          </a:p>
        </p:txBody>
      </p:sp>
    </p:spTree>
    <p:extLst>
      <p:ext uri="{BB962C8B-B14F-4D97-AF65-F5344CB8AC3E}">
        <p14:creationId xmlns:p14="http://schemas.microsoft.com/office/powerpoint/2010/main" val="1516809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CA" altLang="x-none"/>
              <a:t>15-5-9</a:t>
            </a:r>
          </a:p>
        </p:txBody>
      </p:sp>
      <p:sp>
        <p:nvSpPr>
          <p:cNvPr id="6" name="Slide Number Placeholder 5"/>
          <p:cNvSpPr>
            <a:spLocks noGrp="1"/>
          </p:cNvSpPr>
          <p:nvPr>
            <p:ph type="sldNum" idx="11"/>
          </p:nvPr>
        </p:nvSpPr>
        <p:spPr/>
        <p:txBody>
          <a:bodyPr/>
          <a:lstStyle>
            <a:lvl1pPr>
              <a:defRPr/>
            </a:lvl1pPr>
          </a:lstStyle>
          <a:p>
            <a:fld id="{D7A3D1E7-DF10-EC43-B205-40F585B29E8B}" type="slidenum">
              <a:rPr lang="en-CA" altLang="x-none"/>
              <a:pPr/>
              <a:t>‹#›</a:t>
            </a:fld>
            <a:endParaRPr lang="en-CA" altLang="x-none"/>
          </a:p>
        </p:txBody>
      </p:sp>
    </p:spTree>
    <p:extLst>
      <p:ext uri="{BB962C8B-B14F-4D97-AF65-F5344CB8AC3E}">
        <p14:creationId xmlns:p14="http://schemas.microsoft.com/office/powerpoint/2010/main" val="158337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r>
              <a:rPr lang="en-CA" altLang="x-none"/>
              <a:t>15-5-9</a:t>
            </a:r>
          </a:p>
        </p:txBody>
      </p:sp>
      <p:sp>
        <p:nvSpPr>
          <p:cNvPr id="6" name="Slide Number Placeholder 5"/>
          <p:cNvSpPr>
            <a:spLocks noGrp="1"/>
          </p:cNvSpPr>
          <p:nvPr>
            <p:ph type="sldNum" idx="11"/>
          </p:nvPr>
        </p:nvSpPr>
        <p:spPr/>
        <p:txBody>
          <a:bodyPr/>
          <a:lstStyle>
            <a:lvl1pPr>
              <a:defRPr/>
            </a:lvl1pPr>
          </a:lstStyle>
          <a:p>
            <a:fld id="{007636FA-89ED-0D46-9B69-9B7EC14FAE3A}" type="slidenum">
              <a:rPr lang="en-CA" altLang="x-none"/>
              <a:pPr/>
              <a:t>‹#›</a:t>
            </a:fld>
            <a:endParaRPr lang="en-CA" altLang="x-none"/>
          </a:p>
        </p:txBody>
      </p:sp>
    </p:spTree>
    <p:extLst>
      <p:ext uri="{BB962C8B-B14F-4D97-AF65-F5344CB8AC3E}">
        <p14:creationId xmlns:p14="http://schemas.microsoft.com/office/powerpoint/2010/main" val="443434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CA" altLang="x-none"/>
              <a:t>15-5-9</a:t>
            </a:r>
          </a:p>
        </p:txBody>
      </p:sp>
      <p:sp>
        <p:nvSpPr>
          <p:cNvPr id="5" name="Slide Number Placeholder 4"/>
          <p:cNvSpPr>
            <a:spLocks noGrp="1"/>
          </p:cNvSpPr>
          <p:nvPr>
            <p:ph type="sldNum" idx="11"/>
          </p:nvPr>
        </p:nvSpPr>
        <p:spPr/>
        <p:txBody>
          <a:bodyPr/>
          <a:lstStyle>
            <a:lvl1pPr>
              <a:defRPr/>
            </a:lvl1pPr>
          </a:lstStyle>
          <a:p>
            <a:fld id="{B4AD2860-674E-4941-915A-B0C1F3227B93}" type="slidenum">
              <a:rPr lang="en-CA" altLang="x-none"/>
              <a:pPr/>
              <a:t>‹#›</a:t>
            </a:fld>
            <a:endParaRPr lang="en-CA" altLang="x-none"/>
          </a:p>
        </p:txBody>
      </p:sp>
    </p:spTree>
    <p:extLst>
      <p:ext uri="{BB962C8B-B14F-4D97-AF65-F5344CB8AC3E}">
        <p14:creationId xmlns:p14="http://schemas.microsoft.com/office/powerpoint/2010/main" val="1039537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5825" y="300038"/>
            <a:ext cx="2243138" cy="6361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38" y="300038"/>
            <a:ext cx="6580187" cy="6361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idx="10"/>
          </p:nvPr>
        </p:nvSpPr>
        <p:spPr/>
        <p:txBody>
          <a:bodyPr/>
          <a:lstStyle>
            <a:lvl1pPr>
              <a:defRPr/>
            </a:lvl1pPr>
          </a:lstStyle>
          <a:p>
            <a:r>
              <a:rPr lang="en-CA" altLang="x-none"/>
              <a:t>15-5-9</a:t>
            </a:r>
          </a:p>
        </p:txBody>
      </p:sp>
      <p:sp>
        <p:nvSpPr>
          <p:cNvPr id="5" name="Slide Number Placeholder 4"/>
          <p:cNvSpPr>
            <a:spLocks noGrp="1"/>
          </p:cNvSpPr>
          <p:nvPr>
            <p:ph type="sldNum" idx="11"/>
          </p:nvPr>
        </p:nvSpPr>
        <p:spPr/>
        <p:txBody>
          <a:bodyPr/>
          <a:lstStyle>
            <a:lvl1pPr>
              <a:defRPr/>
            </a:lvl1pPr>
          </a:lstStyle>
          <a:p>
            <a:fld id="{37C7A687-A971-094F-B029-668B5FDEBB76}" type="slidenum">
              <a:rPr lang="en-CA" altLang="x-none"/>
              <a:pPr/>
              <a:t>‹#›</a:t>
            </a:fld>
            <a:endParaRPr lang="en-CA" altLang="x-none"/>
          </a:p>
        </p:txBody>
      </p:sp>
    </p:spTree>
    <p:extLst>
      <p:ext uri="{BB962C8B-B14F-4D97-AF65-F5344CB8AC3E}">
        <p14:creationId xmlns:p14="http://schemas.microsoft.com/office/powerpoint/2010/main" val="173131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388" y="1884363"/>
            <a:ext cx="8694737" cy="31448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idx="10"/>
          </p:nvPr>
        </p:nvSpPr>
        <p:spPr/>
        <p:txBody>
          <a:bodyPr/>
          <a:lstStyle>
            <a:lvl1pPr>
              <a:defRPr/>
            </a:lvl1pPr>
          </a:lstStyle>
          <a:p>
            <a:endParaRPr lang="en-CA" altLang="x-none"/>
          </a:p>
        </p:txBody>
      </p:sp>
      <p:sp>
        <p:nvSpPr>
          <p:cNvPr id="5" name="Footer Placeholder 4"/>
          <p:cNvSpPr>
            <a:spLocks noGrp="1"/>
          </p:cNvSpPr>
          <p:nvPr>
            <p:ph type="ftr" idx="11"/>
          </p:nvPr>
        </p:nvSpPr>
        <p:spPr/>
        <p:txBody>
          <a:bodyPr/>
          <a:lstStyle>
            <a:lvl1pPr>
              <a:defRPr/>
            </a:lvl1pPr>
          </a:lstStyle>
          <a:p>
            <a:endParaRPr lang="en-CA" altLang="x-none"/>
          </a:p>
        </p:txBody>
      </p:sp>
      <p:sp>
        <p:nvSpPr>
          <p:cNvPr id="6" name="Slide Number Placeholder 5"/>
          <p:cNvSpPr>
            <a:spLocks noGrp="1"/>
          </p:cNvSpPr>
          <p:nvPr>
            <p:ph type="sldNum" idx="12"/>
          </p:nvPr>
        </p:nvSpPr>
        <p:spPr/>
        <p:txBody>
          <a:bodyPr/>
          <a:lstStyle>
            <a:lvl1pPr>
              <a:defRPr/>
            </a:lvl1pPr>
          </a:lstStyle>
          <a:p>
            <a:fld id="{7DE39F54-6A56-ED4C-8569-E6B132CFF508}" type="slidenum">
              <a:rPr lang="en-CA" altLang="x-none"/>
              <a:pPr/>
              <a:t>‹#›</a:t>
            </a:fld>
            <a:endParaRPr lang="en-CA" altLang="x-none"/>
          </a:p>
        </p:txBody>
      </p:sp>
    </p:spTree>
    <p:extLst>
      <p:ext uri="{BB962C8B-B14F-4D97-AF65-F5344CB8AC3E}">
        <p14:creationId xmlns:p14="http://schemas.microsoft.com/office/powerpoint/2010/main" val="232842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768475"/>
            <a:ext cx="4456112" cy="498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1750" y="1768475"/>
            <a:ext cx="4457700" cy="498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idx="10"/>
          </p:nvPr>
        </p:nvSpPr>
        <p:spPr/>
        <p:txBody>
          <a:bodyPr/>
          <a:lstStyle>
            <a:lvl1pPr>
              <a:defRPr/>
            </a:lvl1pPr>
          </a:lstStyle>
          <a:p>
            <a:endParaRPr lang="en-CA" altLang="x-none"/>
          </a:p>
        </p:txBody>
      </p:sp>
      <p:sp>
        <p:nvSpPr>
          <p:cNvPr id="6" name="Footer Placeholder 5"/>
          <p:cNvSpPr>
            <a:spLocks noGrp="1"/>
          </p:cNvSpPr>
          <p:nvPr>
            <p:ph type="ftr" idx="11"/>
          </p:nvPr>
        </p:nvSpPr>
        <p:spPr/>
        <p:txBody>
          <a:bodyPr/>
          <a:lstStyle>
            <a:lvl1pPr>
              <a:defRPr/>
            </a:lvl1pPr>
          </a:lstStyle>
          <a:p>
            <a:endParaRPr lang="en-CA" altLang="x-none"/>
          </a:p>
        </p:txBody>
      </p:sp>
      <p:sp>
        <p:nvSpPr>
          <p:cNvPr id="7" name="Slide Number Placeholder 6"/>
          <p:cNvSpPr>
            <a:spLocks noGrp="1"/>
          </p:cNvSpPr>
          <p:nvPr>
            <p:ph type="sldNum" idx="12"/>
          </p:nvPr>
        </p:nvSpPr>
        <p:spPr/>
        <p:txBody>
          <a:bodyPr/>
          <a:lstStyle>
            <a:lvl1pPr>
              <a:defRPr/>
            </a:lvl1pPr>
          </a:lstStyle>
          <a:p>
            <a:fld id="{F9B64F6F-E855-F54F-B13C-68EE6E2D48E0}" type="slidenum">
              <a:rPr lang="en-CA" altLang="x-none"/>
              <a:pPr/>
              <a:t>‹#›</a:t>
            </a:fld>
            <a:endParaRPr lang="en-CA" altLang="x-none"/>
          </a:p>
        </p:txBody>
      </p:sp>
    </p:spTree>
    <p:extLst>
      <p:ext uri="{BB962C8B-B14F-4D97-AF65-F5344CB8AC3E}">
        <p14:creationId xmlns:p14="http://schemas.microsoft.com/office/powerpoint/2010/main" val="66773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3738" y="403225"/>
            <a:ext cx="8694737" cy="14605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3738" y="2760663"/>
            <a:ext cx="426561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3813" y="2760663"/>
            <a:ext cx="4284662" cy="4062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p:txBody>
          <a:bodyPr/>
          <a:lstStyle>
            <a:lvl1pPr>
              <a:defRPr/>
            </a:lvl1pPr>
          </a:lstStyle>
          <a:p>
            <a:endParaRPr lang="en-CA" altLang="x-none"/>
          </a:p>
        </p:txBody>
      </p:sp>
      <p:sp>
        <p:nvSpPr>
          <p:cNvPr id="8" name="Footer Placeholder 7"/>
          <p:cNvSpPr>
            <a:spLocks noGrp="1"/>
          </p:cNvSpPr>
          <p:nvPr>
            <p:ph type="ftr" idx="11"/>
          </p:nvPr>
        </p:nvSpPr>
        <p:spPr/>
        <p:txBody>
          <a:bodyPr/>
          <a:lstStyle>
            <a:lvl1pPr>
              <a:defRPr/>
            </a:lvl1pPr>
          </a:lstStyle>
          <a:p>
            <a:endParaRPr lang="en-CA" altLang="x-none"/>
          </a:p>
        </p:txBody>
      </p:sp>
      <p:sp>
        <p:nvSpPr>
          <p:cNvPr id="9" name="Slide Number Placeholder 8"/>
          <p:cNvSpPr>
            <a:spLocks noGrp="1"/>
          </p:cNvSpPr>
          <p:nvPr>
            <p:ph type="sldNum" idx="12"/>
          </p:nvPr>
        </p:nvSpPr>
        <p:spPr/>
        <p:txBody>
          <a:bodyPr/>
          <a:lstStyle>
            <a:lvl1pPr>
              <a:defRPr/>
            </a:lvl1pPr>
          </a:lstStyle>
          <a:p>
            <a:fld id="{B6D69484-D6D1-104B-8770-CA416711CEF2}" type="slidenum">
              <a:rPr lang="en-CA" altLang="x-none"/>
              <a:pPr/>
              <a:t>‹#›</a:t>
            </a:fld>
            <a:endParaRPr lang="en-CA" altLang="x-none"/>
          </a:p>
        </p:txBody>
      </p:sp>
    </p:spTree>
    <p:extLst>
      <p:ext uri="{BB962C8B-B14F-4D97-AF65-F5344CB8AC3E}">
        <p14:creationId xmlns:p14="http://schemas.microsoft.com/office/powerpoint/2010/main" val="201449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lvl1pPr>
              <a:defRPr/>
            </a:lvl1pPr>
          </a:lstStyle>
          <a:p>
            <a:endParaRPr lang="en-CA" altLang="x-none"/>
          </a:p>
        </p:txBody>
      </p:sp>
      <p:sp>
        <p:nvSpPr>
          <p:cNvPr id="4" name="Footer Placeholder 3"/>
          <p:cNvSpPr>
            <a:spLocks noGrp="1"/>
          </p:cNvSpPr>
          <p:nvPr>
            <p:ph type="ftr" idx="11"/>
          </p:nvPr>
        </p:nvSpPr>
        <p:spPr/>
        <p:txBody>
          <a:bodyPr/>
          <a:lstStyle>
            <a:lvl1pPr>
              <a:defRPr/>
            </a:lvl1pPr>
          </a:lstStyle>
          <a:p>
            <a:endParaRPr lang="en-CA" altLang="x-none"/>
          </a:p>
        </p:txBody>
      </p:sp>
      <p:sp>
        <p:nvSpPr>
          <p:cNvPr id="5" name="Slide Number Placeholder 4"/>
          <p:cNvSpPr>
            <a:spLocks noGrp="1"/>
          </p:cNvSpPr>
          <p:nvPr>
            <p:ph type="sldNum" idx="12"/>
          </p:nvPr>
        </p:nvSpPr>
        <p:spPr/>
        <p:txBody>
          <a:bodyPr/>
          <a:lstStyle>
            <a:lvl1pPr>
              <a:defRPr/>
            </a:lvl1pPr>
          </a:lstStyle>
          <a:p>
            <a:fld id="{21F811B6-F59C-364B-86ED-845EB7B0BCDB}" type="slidenum">
              <a:rPr lang="en-CA" altLang="x-none"/>
              <a:pPr/>
              <a:t>‹#›</a:t>
            </a:fld>
            <a:endParaRPr lang="en-CA" altLang="x-none"/>
          </a:p>
        </p:txBody>
      </p:sp>
    </p:spTree>
    <p:extLst>
      <p:ext uri="{BB962C8B-B14F-4D97-AF65-F5344CB8AC3E}">
        <p14:creationId xmlns:p14="http://schemas.microsoft.com/office/powerpoint/2010/main" val="35152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CA" altLang="x-none"/>
          </a:p>
        </p:txBody>
      </p:sp>
      <p:sp>
        <p:nvSpPr>
          <p:cNvPr id="3" name="Footer Placeholder 2"/>
          <p:cNvSpPr>
            <a:spLocks noGrp="1"/>
          </p:cNvSpPr>
          <p:nvPr>
            <p:ph type="ftr" idx="11"/>
          </p:nvPr>
        </p:nvSpPr>
        <p:spPr/>
        <p:txBody>
          <a:bodyPr/>
          <a:lstStyle>
            <a:lvl1pPr>
              <a:defRPr/>
            </a:lvl1pPr>
          </a:lstStyle>
          <a:p>
            <a:endParaRPr lang="en-CA" altLang="x-none"/>
          </a:p>
        </p:txBody>
      </p:sp>
      <p:sp>
        <p:nvSpPr>
          <p:cNvPr id="4" name="Slide Number Placeholder 3"/>
          <p:cNvSpPr>
            <a:spLocks noGrp="1"/>
          </p:cNvSpPr>
          <p:nvPr>
            <p:ph type="sldNum" idx="12"/>
          </p:nvPr>
        </p:nvSpPr>
        <p:spPr/>
        <p:txBody>
          <a:bodyPr/>
          <a:lstStyle>
            <a:lvl1pPr>
              <a:defRPr/>
            </a:lvl1pPr>
          </a:lstStyle>
          <a:p>
            <a:fld id="{81F83CD1-2EFB-814F-9B46-7F6D342A9FAD}" type="slidenum">
              <a:rPr lang="en-CA" altLang="x-none"/>
              <a:pPr/>
              <a:t>‹#›</a:t>
            </a:fld>
            <a:endParaRPr lang="en-CA" altLang="x-none"/>
          </a:p>
        </p:txBody>
      </p:sp>
    </p:spTree>
    <p:extLst>
      <p:ext uri="{BB962C8B-B14F-4D97-AF65-F5344CB8AC3E}">
        <p14:creationId xmlns:p14="http://schemas.microsoft.com/office/powerpoint/2010/main" val="42805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CA" altLang="x-none"/>
          </a:p>
        </p:txBody>
      </p:sp>
      <p:sp>
        <p:nvSpPr>
          <p:cNvPr id="6" name="Footer Placeholder 5"/>
          <p:cNvSpPr>
            <a:spLocks noGrp="1"/>
          </p:cNvSpPr>
          <p:nvPr>
            <p:ph type="ftr" idx="11"/>
          </p:nvPr>
        </p:nvSpPr>
        <p:spPr/>
        <p:txBody>
          <a:bodyPr/>
          <a:lstStyle>
            <a:lvl1pPr>
              <a:defRPr/>
            </a:lvl1pPr>
          </a:lstStyle>
          <a:p>
            <a:endParaRPr lang="en-CA" altLang="x-none"/>
          </a:p>
        </p:txBody>
      </p:sp>
      <p:sp>
        <p:nvSpPr>
          <p:cNvPr id="7" name="Slide Number Placeholder 6"/>
          <p:cNvSpPr>
            <a:spLocks noGrp="1"/>
          </p:cNvSpPr>
          <p:nvPr>
            <p:ph type="sldNum" idx="12"/>
          </p:nvPr>
        </p:nvSpPr>
        <p:spPr/>
        <p:txBody>
          <a:bodyPr/>
          <a:lstStyle>
            <a:lvl1pPr>
              <a:defRPr/>
            </a:lvl1pPr>
          </a:lstStyle>
          <a:p>
            <a:fld id="{2BFC0184-2E40-2547-83CC-A04A5097164D}" type="slidenum">
              <a:rPr lang="en-CA" altLang="x-none"/>
              <a:pPr/>
              <a:t>‹#›</a:t>
            </a:fld>
            <a:endParaRPr lang="en-CA" altLang="x-none"/>
          </a:p>
        </p:txBody>
      </p:sp>
    </p:spTree>
    <p:extLst>
      <p:ext uri="{BB962C8B-B14F-4D97-AF65-F5344CB8AC3E}">
        <p14:creationId xmlns:p14="http://schemas.microsoft.com/office/powerpoint/2010/main" val="234957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738" y="503238"/>
            <a:ext cx="3251200" cy="17653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idx="10"/>
          </p:nvPr>
        </p:nvSpPr>
        <p:spPr/>
        <p:txBody>
          <a:bodyPr/>
          <a:lstStyle>
            <a:lvl1pPr>
              <a:defRPr/>
            </a:lvl1pPr>
          </a:lstStyle>
          <a:p>
            <a:endParaRPr lang="en-CA" altLang="x-none"/>
          </a:p>
        </p:txBody>
      </p:sp>
      <p:sp>
        <p:nvSpPr>
          <p:cNvPr id="6" name="Footer Placeholder 5"/>
          <p:cNvSpPr>
            <a:spLocks noGrp="1"/>
          </p:cNvSpPr>
          <p:nvPr>
            <p:ph type="ftr" idx="11"/>
          </p:nvPr>
        </p:nvSpPr>
        <p:spPr/>
        <p:txBody>
          <a:bodyPr/>
          <a:lstStyle>
            <a:lvl1pPr>
              <a:defRPr/>
            </a:lvl1pPr>
          </a:lstStyle>
          <a:p>
            <a:endParaRPr lang="en-CA" altLang="x-none"/>
          </a:p>
        </p:txBody>
      </p:sp>
      <p:sp>
        <p:nvSpPr>
          <p:cNvPr id="7" name="Slide Number Placeholder 6"/>
          <p:cNvSpPr>
            <a:spLocks noGrp="1"/>
          </p:cNvSpPr>
          <p:nvPr>
            <p:ph type="sldNum" idx="12"/>
          </p:nvPr>
        </p:nvSpPr>
        <p:spPr/>
        <p:txBody>
          <a:bodyPr/>
          <a:lstStyle>
            <a:lvl1pPr>
              <a:defRPr/>
            </a:lvl1pPr>
          </a:lstStyle>
          <a:p>
            <a:fld id="{E0D38D73-8691-D948-B89E-EF371753E013}" type="slidenum">
              <a:rPr lang="en-CA" altLang="x-none"/>
              <a:pPr/>
              <a:t>‹#›</a:t>
            </a:fld>
            <a:endParaRPr lang="en-CA" altLang="x-none"/>
          </a:p>
        </p:txBody>
      </p:sp>
    </p:spTree>
    <p:extLst>
      <p:ext uri="{BB962C8B-B14F-4D97-AF65-F5344CB8AC3E}">
        <p14:creationId xmlns:p14="http://schemas.microsoft.com/office/powerpoint/2010/main" val="18509693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503238" y="301625"/>
            <a:ext cx="9066212"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x-none"/>
              <a:t>Click to edit the title text format</a:t>
            </a:r>
          </a:p>
        </p:txBody>
      </p:sp>
      <p:sp>
        <p:nvSpPr>
          <p:cNvPr id="1026" name="Rectangle 2"/>
          <p:cNvSpPr>
            <a:spLocks noGrp="1" noChangeArrowheads="1"/>
          </p:cNvSpPr>
          <p:nvPr>
            <p:ph type="body" idx="1"/>
          </p:nvPr>
        </p:nvSpPr>
        <p:spPr bwMode="auto">
          <a:xfrm>
            <a:off x="503238" y="1768475"/>
            <a:ext cx="9066212"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a:p>
            <a:pPr lvl="4"/>
            <a:r>
              <a:rPr lang="en-GB" altLang="x-none"/>
              <a:t>Eighth Outline Level</a:t>
            </a:r>
          </a:p>
          <a:p>
            <a:pPr lvl="4"/>
            <a:r>
              <a:rPr lang="en-GB" altLang="x-none"/>
              <a:t>Ninth Outline Level</a:t>
            </a:r>
          </a:p>
        </p:txBody>
      </p:sp>
      <p:sp>
        <p:nvSpPr>
          <p:cNvPr id="1027" name="Rectangle 3"/>
          <p:cNvSpPr>
            <a:spLocks noGrp="1" noChangeArrowheads="1"/>
          </p:cNvSpPr>
          <p:nvPr>
            <p:ph type="dt"/>
          </p:nvPr>
        </p:nvSpPr>
        <p:spPr bwMode="auto">
          <a:xfrm>
            <a:off x="503238" y="6886575"/>
            <a:ext cx="23431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en-CA" altLang="x-none"/>
          </a:p>
        </p:txBody>
      </p:sp>
      <p:sp>
        <p:nvSpPr>
          <p:cNvPr id="1028" name="Rectangle 4"/>
          <p:cNvSpPr>
            <a:spLocks noGrp="1" noChangeArrowheads="1"/>
          </p:cNvSpPr>
          <p:nvPr>
            <p:ph type="ftr"/>
          </p:nvPr>
        </p:nvSpPr>
        <p:spPr bwMode="auto">
          <a:xfrm>
            <a:off x="3448050" y="6886575"/>
            <a:ext cx="3190875"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en-CA" altLang="x-none"/>
          </a:p>
        </p:txBody>
      </p:sp>
      <p:sp>
        <p:nvSpPr>
          <p:cNvPr id="1029" name="Rectangle 5"/>
          <p:cNvSpPr>
            <a:spLocks noGrp="1" noChangeArrowheads="1"/>
          </p:cNvSpPr>
          <p:nvPr>
            <p:ph type="sldNum"/>
          </p:nvPr>
        </p:nvSpPr>
        <p:spPr bwMode="auto">
          <a:xfrm>
            <a:off x="7227888" y="6886575"/>
            <a:ext cx="2343150" cy="51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B67BE70D-581C-8347-80C6-E89BA9D3EE22}" type="slidenum">
              <a:rPr lang="en-CA" altLang="x-none"/>
              <a:pPr/>
              <a:t>‹#›</a:t>
            </a:fld>
            <a:endParaRPr lang="en-CA" altLang="x-none"/>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49263" rtl="0" fontAlgn="base" hangingPunct="0">
        <a:lnSpc>
          <a:spcPct val="93000"/>
        </a:lnSpc>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SimSun" charset="-122"/>
          <a:cs typeface="SimSun" charset="-122"/>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dt"/>
          </p:nvPr>
        </p:nvSpPr>
        <p:spPr bwMode="auto">
          <a:xfrm>
            <a:off x="503238" y="7007225"/>
            <a:ext cx="22558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 pos="2171700" algn="l"/>
              </a:tabLst>
              <a:defRPr>
                <a:solidFill>
                  <a:srgbClr val="000000"/>
                </a:solidFill>
                <a:latin typeface="+mn-lt"/>
                <a:ea typeface="Arial Unicode MS" charset="0"/>
                <a:cs typeface="Arial Unicode MS" charset="0"/>
              </a:defRPr>
            </a:lvl1pPr>
          </a:lstStyle>
          <a:p>
            <a:r>
              <a:rPr lang="en-CA" altLang="x-none"/>
              <a:t>15-5-9</a:t>
            </a:r>
          </a:p>
        </p:txBody>
      </p:sp>
      <p:sp>
        <p:nvSpPr>
          <p:cNvPr id="2050" name="Text Box 2"/>
          <p:cNvSpPr txBox="1">
            <a:spLocks noChangeArrowheads="1"/>
          </p:cNvSpPr>
          <p:nvPr/>
        </p:nvSpPr>
        <p:spPr bwMode="auto">
          <a:xfrm>
            <a:off x="3443288" y="7007225"/>
            <a:ext cx="3192462"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51" name="Rectangle 3"/>
          <p:cNvSpPr>
            <a:spLocks noGrp="1" noChangeArrowheads="1"/>
          </p:cNvSpPr>
          <p:nvPr>
            <p:ph type="sldNum"/>
          </p:nvPr>
        </p:nvSpPr>
        <p:spPr bwMode="auto">
          <a:xfrm>
            <a:off x="7223125" y="7007225"/>
            <a:ext cx="2255838"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 pos="2171700" algn="l"/>
              </a:tabLst>
              <a:defRPr>
                <a:solidFill>
                  <a:srgbClr val="000000"/>
                </a:solidFill>
                <a:latin typeface="+mn-lt"/>
                <a:ea typeface="Arial Unicode MS" charset="0"/>
                <a:cs typeface="Arial Unicode MS" charset="0"/>
              </a:defRPr>
            </a:lvl1pPr>
          </a:lstStyle>
          <a:p>
            <a:fld id="{339D28CC-D829-A24C-BD13-A9B4DB3F219E}" type="slidenum">
              <a:rPr lang="en-CA" altLang="x-none"/>
              <a:pPr/>
              <a:t>‹#›</a:t>
            </a:fld>
            <a:endParaRPr lang="en-CA" altLang="x-none"/>
          </a:p>
        </p:txBody>
      </p:sp>
      <p:sp>
        <p:nvSpPr>
          <p:cNvPr id="2052" name="Rectangle 4"/>
          <p:cNvSpPr>
            <a:spLocks noGrp="1" noChangeArrowheads="1"/>
          </p:cNvSpPr>
          <p:nvPr>
            <p:ph type="title"/>
          </p:nvPr>
        </p:nvSpPr>
        <p:spPr bwMode="auto">
          <a:xfrm>
            <a:off x="503238" y="300038"/>
            <a:ext cx="8975725" cy="1165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ltLang="x-none"/>
              <a:t>Click to edit the title text format</a:t>
            </a:r>
          </a:p>
        </p:txBody>
      </p:sp>
      <p:sp>
        <p:nvSpPr>
          <p:cNvPr id="2053" name="Rectangle 5"/>
          <p:cNvSpPr>
            <a:spLocks noGrp="1" noChangeArrowheads="1"/>
          </p:cNvSpPr>
          <p:nvPr>
            <p:ph type="body" idx="1"/>
          </p:nvPr>
        </p:nvSpPr>
        <p:spPr bwMode="auto">
          <a:xfrm>
            <a:off x="503238" y="1768475"/>
            <a:ext cx="8975725" cy="489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ltLang="x-none"/>
              <a:t>Click to edit the outline text format</a:t>
            </a:r>
          </a:p>
          <a:p>
            <a:pPr lvl="1"/>
            <a:r>
              <a:rPr lang="en-GB" altLang="x-none"/>
              <a:t>Second Outline Level</a:t>
            </a:r>
          </a:p>
          <a:p>
            <a:pPr lvl="2"/>
            <a:r>
              <a:rPr lang="en-GB" altLang="x-none"/>
              <a:t>Third Outline Level</a:t>
            </a:r>
          </a:p>
          <a:p>
            <a:pPr lvl="3"/>
            <a:r>
              <a:rPr lang="en-GB" altLang="x-none"/>
              <a:t>Fourth Outline Level</a:t>
            </a:r>
          </a:p>
          <a:p>
            <a:pPr lvl="4"/>
            <a:r>
              <a:rPr lang="en-GB" altLang="x-none"/>
              <a:t>Fifth Outline Level</a:t>
            </a:r>
          </a:p>
          <a:p>
            <a:pPr lvl="4"/>
            <a:r>
              <a:rPr lang="en-GB" altLang="x-none"/>
              <a:t>Sixth Outline Level</a:t>
            </a:r>
          </a:p>
          <a:p>
            <a:pPr lvl="4"/>
            <a:r>
              <a:rPr lang="en-GB" altLang="x-none"/>
              <a:t>Seventh Outline Level</a:t>
            </a:r>
          </a:p>
          <a:p>
            <a:pPr lvl="4"/>
            <a:r>
              <a:rPr lang="en-GB" altLang="x-none"/>
              <a:t>Eighth Outline Level</a:t>
            </a:r>
          </a:p>
          <a:p>
            <a:pPr lvl="4"/>
            <a:r>
              <a:rPr lang="en-GB" altLang="x-none"/>
              <a:t>Ninth Outline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449263" rtl="0" fontAlgn="base">
        <a:lnSpc>
          <a:spcPct val="102000"/>
        </a:lnSpc>
        <a:spcBef>
          <a:spcPct val="0"/>
        </a:spcBef>
        <a:spcAft>
          <a:spcPct val="0"/>
        </a:spcAft>
        <a:buClr>
          <a:srgbClr val="000000"/>
        </a:buClr>
        <a:buSzPct val="100000"/>
        <a:buFont typeface="Times New Roman" charset="0"/>
        <a:defRPr sz="2200" kern="1200">
          <a:solidFill>
            <a:srgbClr val="000000"/>
          </a:solidFill>
          <a:latin typeface="+mj-lt"/>
          <a:ea typeface="+mj-ea"/>
          <a:cs typeface="+mj-cs"/>
        </a:defRPr>
      </a:lvl1pPr>
      <a:lvl2pPr marL="742950" indent="-28575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2pPr>
      <a:lvl3pPr marL="1143000" indent="-22860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3pPr>
      <a:lvl4pPr marL="1600200" indent="-22860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4pPr>
      <a:lvl5pPr marL="2057400" indent="-22860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5pPr>
      <a:lvl6pPr marL="2514600" indent="-22860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6pPr>
      <a:lvl7pPr marL="2971800" indent="-22860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7pPr>
      <a:lvl8pPr marL="3429000" indent="-22860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8pPr>
      <a:lvl9pPr marL="3886200" indent="-228600" algn="l" defTabSz="449263" rtl="0" fontAlgn="base">
        <a:lnSpc>
          <a:spcPct val="102000"/>
        </a:lnSpc>
        <a:spcBef>
          <a:spcPct val="0"/>
        </a:spcBef>
        <a:spcAft>
          <a:spcPct val="0"/>
        </a:spcAft>
        <a:buClr>
          <a:srgbClr val="000000"/>
        </a:buClr>
        <a:buSzPct val="100000"/>
        <a:buFont typeface="Times New Roman" charset="0"/>
        <a:defRPr sz="2200">
          <a:solidFill>
            <a:srgbClr val="000000"/>
          </a:solidFill>
          <a:latin typeface="Calibri" charset="0"/>
          <a:ea typeface="SimSun" charset="-122"/>
          <a:cs typeface="SimSun" charset="-122"/>
        </a:defRPr>
      </a:lvl9pPr>
    </p:titleStyle>
    <p:bodyStyle>
      <a:lvl1pPr marL="342900" indent="-342900" algn="l" defTabSz="449263" rtl="0" fontAlgn="base">
        <a:lnSpc>
          <a:spcPct val="102000"/>
        </a:lnSpc>
        <a:spcBef>
          <a:spcPct val="0"/>
        </a:spcBef>
        <a:spcAft>
          <a:spcPts val="1575"/>
        </a:spcAft>
        <a:buClr>
          <a:srgbClr val="000000"/>
        </a:buClr>
        <a:buSzPct val="100000"/>
        <a:buFont typeface="Times New Roman" charset="0"/>
        <a:defRPr sz="3500" kern="1200">
          <a:solidFill>
            <a:srgbClr val="000000"/>
          </a:solidFill>
          <a:latin typeface="+mn-lt"/>
          <a:ea typeface="+mn-ea"/>
          <a:cs typeface="+mn-cs"/>
        </a:defRPr>
      </a:lvl1pPr>
      <a:lvl2pPr marL="742950" indent="-285750" algn="l" defTabSz="449263" rtl="0" fontAlgn="base">
        <a:lnSpc>
          <a:spcPct val="102000"/>
        </a:lnSpc>
        <a:spcBef>
          <a:spcPct val="0"/>
        </a:spcBef>
        <a:spcAft>
          <a:spcPts val="1250"/>
        </a:spcAft>
        <a:buClr>
          <a:srgbClr val="000000"/>
        </a:buClr>
        <a:buSzPct val="100000"/>
        <a:buFont typeface="Times New Roman" charset="0"/>
        <a:defRPr sz="2700" kern="1200">
          <a:solidFill>
            <a:srgbClr val="000000"/>
          </a:solidFill>
          <a:latin typeface="+mn-lt"/>
          <a:ea typeface="+mn-ea"/>
          <a:cs typeface="+mn-cs"/>
        </a:defRPr>
      </a:lvl2pPr>
      <a:lvl3pPr marL="1143000" indent="-228600" algn="l" defTabSz="449263" rtl="0" fontAlgn="base">
        <a:lnSpc>
          <a:spcPct val="102000"/>
        </a:lnSpc>
        <a:spcBef>
          <a:spcPct val="0"/>
        </a:spcBef>
        <a:spcAft>
          <a:spcPts val="938"/>
        </a:spcAft>
        <a:buClr>
          <a:srgbClr val="000000"/>
        </a:buClr>
        <a:buSzPct val="100000"/>
        <a:buFont typeface="Times New Roman" charset="0"/>
        <a:defRPr sz="2200" kern="1200">
          <a:solidFill>
            <a:srgbClr val="000000"/>
          </a:solidFill>
          <a:latin typeface="+mn-lt"/>
          <a:ea typeface="+mn-ea"/>
          <a:cs typeface="+mn-cs"/>
        </a:defRPr>
      </a:lvl3pPr>
      <a:lvl4pPr marL="1600200" indent="-228600" algn="l" defTabSz="449263" rtl="0" fontAlgn="base">
        <a:lnSpc>
          <a:spcPct val="102000"/>
        </a:lnSpc>
        <a:spcBef>
          <a:spcPct val="0"/>
        </a:spcBef>
        <a:spcAft>
          <a:spcPts val="638"/>
        </a:spcAft>
        <a:buClr>
          <a:srgbClr val="000000"/>
        </a:buClr>
        <a:buSzPct val="100000"/>
        <a:buFont typeface="Times New Roman" charset="0"/>
        <a:defRPr sz="2200" kern="1200">
          <a:solidFill>
            <a:srgbClr val="000000"/>
          </a:solidFill>
          <a:latin typeface="+mn-lt"/>
          <a:ea typeface="+mn-ea"/>
          <a:cs typeface="+mn-cs"/>
        </a:defRPr>
      </a:lvl4pPr>
      <a:lvl5pPr marL="2057400" indent="-228600" algn="l" defTabSz="449263" rtl="0" fontAlgn="base">
        <a:lnSpc>
          <a:spcPct val="102000"/>
        </a:lnSpc>
        <a:spcBef>
          <a:spcPct val="0"/>
        </a:spcBef>
        <a:spcAft>
          <a:spcPts val="313"/>
        </a:spcAft>
        <a:buClr>
          <a:srgbClr val="000000"/>
        </a:buClr>
        <a:buSzPct val="100000"/>
        <a:buFont typeface="Times New Roman" charset="0"/>
        <a:defRPr sz="2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www.formamedicaldevicedesign.com/wp-content/uploads/2017/06/hearables-300x200.jpg"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nickhunn.com/wp-content/uploads/downloads/2014/08/The-Market-for-Smart-Wearables.pdf"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s://solutionsreview.com/mobile-device-management/files/2016/05/bigstock-Mobile-devices-82236236.jpg"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www.sciam.com/1999/0899issue/0899guttagbox1.html" TargetMode="External"/><Relationship Id="rId4" Type="http://schemas.openxmlformats.org/officeDocument/2006/relationships/image" Target="../media/image38.png"/><Relationship Id="rId5" Type="http://schemas.openxmlformats.org/officeDocument/2006/relationships/image" Target="../media/image39.jpeg"/><Relationship Id="rId6" Type="http://schemas.openxmlformats.org/officeDocument/2006/relationships/image" Target="../media/image40.gif"/><Relationship Id="rId7" Type="http://schemas.openxmlformats.org/officeDocument/2006/relationships/image" Target="../media/image41.jpe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hyperlink" Target="https://upload.wikimedia.org/wikipedia/commons/thumb/2/29/Internet_users_per_100_inhabitants_ITU.svg/650px-Internet_users_per_100_inhabitants_ITU.svg.png" TargetMode="External"/><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hyperlink" Target="https://www.statista.com/statistics/241462/global-mobile-phone-website-traffic-share/" TargetMode="External"/><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hyperlink" Target="https://upload.wikimedia.org/wikipedia/commons/thumb/2/24/Q315_noun_36122_ccLucianDinu_speak.svg/512px-Q315_noun_36122_ccLucianDinu_speak.svg.png" TargetMode="External"/><Relationship Id="rId7" Type="http://schemas.openxmlformats.org/officeDocument/2006/relationships/image" Target="../media/image48.png"/><Relationship Id="rId8" Type="http://schemas.openxmlformats.org/officeDocument/2006/relationships/hyperlink" Target="https://upload.wikimedia.org/wikipedia/commons/thumb/1/1a/Typing-home-keys-hand-position.svg/800px-Typing-home-keys-hand-position.svg.png" TargetMode="External"/><Relationship Id="rId9"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hyperlink" Target="http://static3.uk.businessinsider.com/image/54b7b0d5848fb6db438f1654-480/babel-fish.jpg"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s://gfnc1kn6pi-flywheel.netdna-ssl.com/wp-content/uploads/2018/07/hearing-aids-for-dogs-SC-long.jpg"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static1.squarespace.com/static/576835ad579fb3faad22f89d/582369b220099ee1be3e370f/58a4d3132e69cff6d8efa870/1499646836631/voice-618x336.jpg?format=1000w"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s://www.gminsights.com/assets/img/intelligent-virtual-assistant-iva-market.png" TargetMode="Externa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s://image.slidesharecdn.com/276ntstrb68zmgaigvia-signature-4919aae08f0ae9f3256efdc5cbdacac6c2a288ad9f47715bbefcb0ae9f95eb31-poli-170419184013/95/a-panorama-of-natural-language-processing-6-638.jpg?cb=1492627773"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https://www.analyticsinhr.com/wp-content/uploads/2017/02/Natural-Language-Processing-in-HR.jpg" TargetMode="External"/><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https://www.trekk.com/sites/default/files/inline-images/Reality_Continuum.png" TargetMode="External"/><Relationship Id="rId5" Type="http://schemas.openxmlformats.org/officeDocument/2006/relationships/image" Target="../media/image66.png"/><Relationship Id="rId6" Type="http://schemas.openxmlformats.org/officeDocument/2006/relationships/hyperlink" Target="https://www.nuheara.com/wp-content/uploads/2017/11/iqbud-shadow-slim.png"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hyperlink" Target="https://www.everydayhearing.com/hearing-technology/articles/hearables/"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upload.wikimedia.org/wikipedia/commons/thumb/1/1a/Hearables.jpg/632px-Hearables.jpg" TargetMode="External"/><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hyperlink" Target="http://www.icdsc.com/wp-content/uploads/2012/08/Fotolia_29314046_M-300x225.jpg" TargetMode="External"/><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hyperlink" Target="https://crunchwear.com/wp-content/uploads/2017/06/Smart-Watch-in-loud-work-environment-article-1024x768-696x522.jpg" TargetMode="External"/><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hyperlink" Target="https://static.gulfnews.com/polopoly_fs/1.1416059!/image/3285437107.jpg_gen/derivatives/box_460346/3285437107.jpg" TargetMode="Externa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https://www.youtube.com/watch?v=hydCdGLAh00"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hyperlink" Target="https://schoolsucksproject.com/wp-content/uploads/Extremelearner-autodidact-011-1024x1024.jpg"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hyperlink" Target="https://c1.staticflickr.com/3/2761/4264798634_1e544b9e42_b.jpg"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hyperlink" Target="http://www.thebluediamondgallery.com/handwriting/images/privacy.jpg" TargetMode="Externa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hyperlink" Target="https://www.maxpixel.net/static/photo/1x/Thinking-Reflect-Question-Think-Problem-622164.jpg" TargetMode="External"/><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hyperlink" Target="https://media.defense.gov/2013/Mar/19/2000066472/780/780/0/130318-F-MJ378-001.JPG" TargetMode="Externa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hyperlink" Target="https://d2rormqr1qwzpz.cloudfront.net/photos/2012/03/17/55-29199-too_loud_teaser.jpg" TargetMode="External"/><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s://orig00.deviantart.net/3820/f/2017/329/f/4/nch__weird_stare_by_ana_mizuki-dbusz98.png" TargetMode="External"/><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s://static.cambridge.org/resource/id/urn:cambridge.org:id:binary:20161014102044232-0620:9781316442616:13071fig18.png?pub-status=live" TargetMode="External"/><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cdn.everydayhearing.com/wp-content/uploads/2015/05/11152707/phonak-hearing-aids.jpg" TargetMode="External"/><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oleObject" Target="../embeddings/oleObject1.bin"/><Relationship Id="rId7" Type="http://schemas.openxmlformats.org/officeDocument/2006/relationships/image" Target="../media/image8.emf"/><Relationship Id="rId8" Type="http://schemas.openxmlformats.org/officeDocument/2006/relationships/hyperlink" Target="http://znatta.in/wp-content/uploads/2016/04/man-with-elbee-white-light-1920x1280.jpg"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i3.mirror.co.uk/incoming/article4743230.ece/ALTERNATES/s615/Close-up-of-woman-wearing-digital-hearing-aid.jpg"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title" idx="4294967295"/>
          </p:nvPr>
        </p:nvSpPr>
        <p:spPr>
          <a:xfrm>
            <a:off x="179388" y="936625"/>
            <a:ext cx="6408737" cy="5759450"/>
          </a:xfrm>
          <a:ln/>
        </p:spPr>
        <p:txBody>
          <a:bodyPr tIns="6336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7200" b="1">
                <a:solidFill>
                  <a:srgbClr val="FFFF00"/>
                </a:solidFill>
              </a:rPr>
              <a:t>Hearables</a:t>
            </a:r>
            <a:br>
              <a:rPr lang="en-CA" altLang="x-none" sz="7200" b="1">
                <a:solidFill>
                  <a:srgbClr val="FFFF00"/>
                </a:solidFill>
              </a:rPr>
            </a:br>
            <a:r>
              <a:rPr lang="en-CA" altLang="x-none" b="1">
                <a:solidFill>
                  <a:srgbClr val="FFFF00"/>
                </a:solidFill>
              </a:rPr>
              <a:t>for Online Learning</a:t>
            </a:r>
            <a:br>
              <a:rPr lang="en-CA" altLang="x-none" b="1">
                <a:solidFill>
                  <a:srgbClr val="FFFF00"/>
                </a:solidFill>
              </a:rPr>
            </a:br>
            <a:r>
              <a:rPr lang="en-CA" altLang="x-none" b="1">
                <a:solidFill>
                  <a:srgbClr val="FFFF00"/>
                </a:solidFill>
              </a:rPr>
              <a:t/>
            </a:r>
            <a:br>
              <a:rPr lang="en-CA" altLang="x-none" b="1">
                <a:solidFill>
                  <a:srgbClr val="FFFF00"/>
                </a:solidFill>
              </a:rPr>
            </a:br>
            <a:r>
              <a:rPr lang="en-CA" altLang="x-none" b="1">
                <a:solidFill>
                  <a:srgbClr val="FFFF00"/>
                </a:solidFill>
              </a:rPr>
              <a:t/>
            </a:r>
            <a:br>
              <a:rPr lang="en-CA" altLang="x-none" b="1">
                <a:solidFill>
                  <a:srgbClr val="FFFF00"/>
                </a:solidFill>
              </a:rPr>
            </a:br>
            <a:r>
              <a:rPr lang="en-CA" altLang="x-none" b="1">
                <a:solidFill>
                  <a:srgbClr val="FFFF00"/>
                </a:solidFill>
              </a:rPr>
              <a:t/>
            </a:r>
            <a:br>
              <a:rPr lang="en-CA" altLang="x-none" b="1">
                <a:solidFill>
                  <a:srgbClr val="FFFF00"/>
                </a:solidFill>
              </a:rPr>
            </a:br>
            <a:r>
              <a:rPr lang="en-CA" altLang="x-none" b="1">
                <a:solidFill>
                  <a:srgbClr val="FFFF00"/>
                </a:solidFill>
              </a:rPr>
              <a:t/>
            </a:r>
            <a:br>
              <a:rPr lang="en-CA" altLang="x-none" b="1">
                <a:solidFill>
                  <a:srgbClr val="FFFF00"/>
                </a:solidFill>
              </a:rPr>
            </a:br>
            <a:r>
              <a:rPr lang="en-CA" altLang="x-none" sz="2800" b="1">
                <a:solidFill>
                  <a:srgbClr val="FFFF00"/>
                </a:solidFill>
              </a:rPr>
              <a:t>Rory McGreal</a:t>
            </a:r>
            <a:br>
              <a:rPr lang="en-CA" altLang="x-none" sz="2800" b="1">
                <a:solidFill>
                  <a:srgbClr val="FFFF00"/>
                </a:solidFill>
              </a:rPr>
            </a:br>
            <a:r>
              <a:rPr lang="en-CA" altLang="x-none" sz="2800" b="1">
                <a:solidFill>
                  <a:srgbClr val="FFFF00"/>
                </a:solidFill>
              </a:rPr>
              <a:t>Athabasca University</a:t>
            </a:r>
            <a:br>
              <a:rPr lang="en-CA" altLang="x-none" sz="2800" b="1">
                <a:solidFill>
                  <a:srgbClr val="FFFF00"/>
                </a:solidFill>
              </a:rPr>
            </a:br>
            <a:endParaRPr lang="en-CA" altLang="x-none" sz="2800" b="1">
              <a:solidFill>
                <a:srgbClr val="FFFF00"/>
              </a:solidFill>
            </a:endParaRPr>
          </a:p>
        </p:txBody>
      </p:sp>
      <p:sp>
        <p:nvSpPr>
          <p:cNvPr id="4099" name="Text Box 3"/>
          <p:cNvSpPr txBox="1">
            <a:spLocks noChangeArrowheads="1"/>
          </p:cNvSpPr>
          <p:nvPr/>
        </p:nvSpPr>
        <p:spPr bwMode="auto">
          <a:xfrm>
            <a:off x="107950" y="7164388"/>
            <a:ext cx="17557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400">
                <a:solidFill>
                  <a:srgbClr val="CCCCFF"/>
                </a:solidFill>
                <a:hlinkClick r:id="rId4"/>
              </a:rPr>
              <a:t>Image:</a:t>
            </a:r>
            <a:r>
              <a:rPr lang="en-CA" altLang="x-none" sz="1400">
                <a:solidFill>
                  <a:srgbClr val="B2B2B2"/>
                </a:solidFill>
              </a:rPr>
              <a:t>Forma MDD</a:t>
            </a:r>
            <a:r>
              <a:rPr lang="en-CA" altLang="x-none"/>
              <a:t>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Text Box 1"/>
          <p:cNvSpPr txBox="1">
            <a:spLocks noChangeArrowheads="1"/>
          </p:cNvSpPr>
          <p:nvPr/>
        </p:nvSpPr>
        <p:spPr bwMode="auto">
          <a:xfrm>
            <a:off x="6021388" y="936625"/>
            <a:ext cx="103505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80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600" b="1"/>
              <a:t>Vinci</a:t>
            </a:r>
            <a:r>
              <a:rPr lang="en-CA" altLang="x-none"/>
              <a: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433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00" y="4319588"/>
            <a:ext cx="2081213" cy="172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8"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42288" y="5543550"/>
            <a:ext cx="1577975"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3"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47088" y="431800"/>
            <a:ext cx="1273175" cy="1000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10080625" cy="7488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6" name="Text Box 2"/>
          <p:cNvSpPr txBox="1">
            <a:spLocks noChangeArrowheads="1"/>
          </p:cNvSpPr>
          <p:nvPr/>
        </p:nvSpPr>
        <p:spPr bwMode="auto">
          <a:xfrm>
            <a:off x="2232025" y="520700"/>
            <a:ext cx="3914775"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66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3600" b="1"/>
              <a:t>Bone conduction</a:t>
            </a: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800" y="287338"/>
            <a:ext cx="1223963" cy="1223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Text Box 2"/>
          <p:cNvSpPr txBox="1">
            <a:spLocks noChangeArrowheads="1"/>
          </p:cNvSpPr>
          <p:nvPr/>
        </p:nvSpPr>
        <p:spPr bwMode="auto">
          <a:xfrm>
            <a:off x="4235450" y="6737350"/>
            <a:ext cx="5521325"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838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4400" b="1"/>
              <a:t>Music listening only</a:t>
            </a:r>
          </a:p>
        </p:txBody>
      </p:sp>
      <p:sp>
        <p:nvSpPr>
          <p:cNvPr id="17411" name="Text Box 3"/>
          <p:cNvSpPr txBox="1">
            <a:spLocks noChangeArrowheads="1"/>
          </p:cNvSpPr>
          <p:nvPr/>
        </p:nvSpPr>
        <p:spPr bwMode="auto">
          <a:xfrm>
            <a:off x="6264275" y="133350"/>
            <a:ext cx="1704975"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874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4800" b="1"/>
              <a:t>Earin</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2025" y="0"/>
            <a:ext cx="4211638" cy="3275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263" y="2338388"/>
            <a:ext cx="9072562" cy="4429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5" name="Text Box 3"/>
          <p:cNvSpPr txBox="1">
            <a:spLocks noChangeArrowheads="1"/>
          </p:cNvSpPr>
          <p:nvPr/>
        </p:nvSpPr>
        <p:spPr bwMode="auto">
          <a:xfrm>
            <a:off x="3630613" y="5438775"/>
            <a:ext cx="27860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t>http://www.freewavz.com/</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503238" y="301625"/>
            <a:ext cx="9070975" cy="1262063"/>
          </a:xfrm>
          <a:ln/>
        </p:spPr>
        <p:txBody>
          <a:bodyPr tIns="7776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8800" b="1"/>
              <a:t>Audibles</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871663"/>
            <a:ext cx="5040313"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5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80175" y="1779588"/>
            <a:ext cx="2981325" cy="1531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43550" y="4284663"/>
            <a:ext cx="3773488" cy="169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1" name="Text Box 5"/>
          <p:cNvSpPr txBox="1">
            <a:spLocks noChangeArrowheads="1"/>
          </p:cNvSpPr>
          <p:nvPr/>
        </p:nvSpPr>
        <p:spPr bwMode="auto">
          <a:xfrm>
            <a:off x="6911975" y="6191250"/>
            <a:ext cx="11080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t>Assistant</a:t>
            </a:r>
          </a:p>
        </p:txBody>
      </p:sp>
      <p:pic>
        <p:nvPicPr>
          <p:cNvPr id="1946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2325" y="5040313"/>
            <a:ext cx="3354388" cy="1368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3"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5450" y="3752850"/>
            <a:ext cx="3606800" cy="1754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4" name="Text Box 8"/>
          <p:cNvSpPr txBox="1">
            <a:spLocks noChangeArrowheads="1"/>
          </p:cNvSpPr>
          <p:nvPr/>
        </p:nvSpPr>
        <p:spPr bwMode="auto">
          <a:xfrm>
            <a:off x="2339975" y="6696075"/>
            <a:ext cx="4832350"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80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600" b="1"/>
              <a:t>In +63% of US homes by 2023</a:t>
            </a:r>
          </a:p>
        </p:txBody>
      </p:sp>
      <p:sp>
        <p:nvSpPr>
          <p:cNvPr id="19465" name="Text Box 9"/>
          <p:cNvSpPr txBox="1">
            <a:spLocks noChangeArrowheads="1"/>
          </p:cNvSpPr>
          <p:nvPr/>
        </p:nvSpPr>
        <p:spPr bwMode="auto">
          <a:xfrm rot="20760000">
            <a:off x="414338" y="3506788"/>
            <a:ext cx="9445625" cy="1198562"/>
          </a:xfrm>
          <a:prstGeom prst="rect">
            <a:avLst/>
          </a:prstGeom>
          <a:gradFill rotWithShape="0">
            <a:gsLst>
              <a:gs pos="0">
                <a:srgbClr val="999999"/>
              </a:gs>
              <a:gs pos="100000">
                <a:srgbClr val="EEEEEE"/>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9pPr>
          </a:lstStyle>
          <a:p>
            <a:pPr>
              <a:buClrTx/>
              <a:buFontTx/>
              <a:buNone/>
            </a:pPr>
            <a:endParaRPr lang="en-CA" altLang="x-none" b="1">
              <a:solidFill>
                <a:srgbClr val="FF3333"/>
              </a:solidFill>
            </a:endParaRPr>
          </a:p>
          <a:p>
            <a:pPr>
              <a:buClrTx/>
              <a:buFontTx/>
              <a:buNone/>
            </a:pPr>
            <a:r>
              <a:rPr lang="en-CA" altLang="x-none" sz="5400" b="1">
                <a:solidFill>
                  <a:srgbClr val="FF3333"/>
                </a:solidFill>
              </a:rPr>
              <a:t>An interface revolution?</a:t>
            </a:r>
            <a:r>
              <a:rPr lang="en-CA" altLang="x-none" sz="6000" b="1">
                <a:solidFill>
                  <a:srgbClr val="FF3333"/>
                </a:solidFill>
              </a:rPr>
              <a:t> </a:t>
            </a:r>
            <a:r>
              <a:rPr lang="en-CA" altLang="x-none" sz="2200" i="1"/>
              <a:t>Knightlab</a:t>
            </a:r>
          </a:p>
        </p:txBody>
      </p:sp>
    </p:spTree>
  </p:cSld>
  <p:clrMapOvr>
    <a:masterClrMapping/>
  </p:clrMapOvr>
  <p:transition spd="med"/>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9465"/>
                                        </p:tgtEl>
                                        <p:attrNameLst>
                                          <p:attrName>style.visibility</p:attrName>
                                        </p:attrNameLst>
                                      </p:cBhvr>
                                      <p:to>
                                        <p:strVal val="visible"/>
                                      </p:to>
                                    </p:set>
                                    <p:animEffect transition="in" filter="dissolve">
                                      <p:cBhvr additive="repl">
                                        <p:cTn id="7"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ChangeArrowheads="1"/>
          </p:cNvSpPr>
          <p:nvPr/>
        </p:nvSpPr>
        <p:spPr bwMode="auto">
          <a:xfrm>
            <a:off x="503238" y="301625"/>
            <a:ext cx="9070975" cy="126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7776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gn="ctr">
              <a:buClrTx/>
              <a:buFontTx/>
              <a:buNone/>
            </a:pPr>
            <a:r>
              <a:rPr lang="en-CA" altLang="x-none" sz="8800" b="1"/>
              <a:t>Wearables</a:t>
            </a:r>
          </a:p>
        </p:txBody>
      </p:sp>
      <p:pic>
        <p:nvPicPr>
          <p:cNvPr id="204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2163" y="1703388"/>
            <a:ext cx="2857500" cy="960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02425" y="1836738"/>
            <a:ext cx="2657475" cy="1187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6625" y="3095625"/>
            <a:ext cx="4606925" cy="1130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056438" y="3527425"/>
            <a:ext cx="2159000"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6"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1538" y="4535488"/>
            <a:ext cx="4024312"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7" name="Text Box 7"/>
          <p:cNvSpPr txBox="1">
            <a:spLocks noChangeArrowheads="1"/>
          </p:cNvSpPr>
          <p:nvPr/>
        </p:nvSpPr>
        <p:spPr bwMode="auto">
          <a:xfrm>
            <a:off x="7596188" y="6443663"/>
            <a:ext cx="12096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b="1"/>
              <a:t>CoolShirt</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10080625" cy="7488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6" name="Text Box 2"/>
          <p:cNvSpPr txBox="1">
            <a:spLocks noChangeArrowheads="1"/>
          </p:cNvSpPr>
          <p:nvPr/>
        </p:nvSpPr>
        <p:spPr bwMode="auto">
          <a:xfrm>
            <a:off x="7415213" y="7056438"/>
            <a:ext cx="19986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i="1">
                <a:solidFill>
                  <a:srgbClr val="CCCCFF"/>
                </a:solidFill>
                <a:hlinkClick r:id="rId4"/>
              </a:rPr>
              <a:t>Graph</a:t>
            </a:r>
            <a:r>
              <a:rPr lang="en-CA" altLang="x-none" i="1"/>
              <a:t> Nick Hunn</a:t>
            </a:r>
            <a:r>
              <a:rPr lang="en-CA" altLang="x-none"/>
              <a:t>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63688"/>
            <a:ext cx="10007600" cy="5995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0" name="Rectangle 2"/>
          <p:cNvSpPr>
            <a:spLocks noGrp="1" noChangeArrowheads="1"/>
          </p:cNvSpPr>
          <p:nvPr>
            <p:ph type="title" idx="4294967295"/>
          </p:nvPr>
        </p:nvSpPr>
        <p:spPr>
          <a:xfrm>
            <a:off x="504825" y="301625"/>
            <a:ext cx="9070975" cy="1262063"/>
          </a:xfrm>
          <a:ln/>
        </p:spPr>
        <p:txBody>
          <a:bodyPr tIns="7776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8800" b="1"/>
              <a:t>Mobile devices</a:t>
            </a:r>
          </a:p>
        </p:txBody>
      </p:sp>
      <p:sp>
        <p:nvSpPr>
          <p:cNvPr id="22531" name="Text Box 3"/>
          <p:cNvSpPr txBox="1">
            <a:spLocks noChangeArrowheads="1"/>
          </p:cNvSpPr>
          <p:nvPr/>
        </p:nvSpPr>
        <p:spPr bwMode="auto">
          <a:xfrm>
            <a:off x="5975350" y="7127875"/>
            <a:ext cx="26590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Solutions Review</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13963"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2" name="Text Box 2"/>
          <p:cNvSpPr txBox="1">
            <a:spLocks noChangeArrowheads="1"/>
          </p:cNvSpPr>
          <p:nvPr/>
        </p:nvSpPr>
        <p:spPr bwMode="auto">
          <a:xfrm>
            <a:off x="1008063" y="5256213"/>
            <a:ext cx="7993062" cy="828675"/>
          </a:xfrm>
          <a:prstGeom prst="rect">
            <a:avLst/>
          </a:prstGeom>
          <a:solidFill>
            <a:srgbClr val="00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9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hangingPunct="1">
              <a:buClrTx/>
              <a:buFontTx/>
              <a:buNone/>
            </a:pPr>
            <a:r>
              <a:rPr lang="en-CA" altLang="x-none" sz="2600" b="1">
                <a:solidFill>
                  <a:srgbClr val="EEEEEE"/>
                </a:solidFill>
              </a:rPr>
              <a:t>https://creativecommons.org/licenses/by/4.0/</a:t>
            </a:r>
          </a:p>
        </p:txBody>
      </p:sp>
      <p:sp>
        <p:nvSpPr>
          <p:cNvPr id="5123" name="Text Box 3"/>
          <p:cNvSpPr txBox="1">
            <a:spLocks noChangeArrowheads="1"/>
          </p:cNvSpPr>
          <p:nvPr/>
        </p:nvSpPr>
        <p:spPr bwMode="auto">
          <a:xfrm>
            <a:off x="2312988" y="6188075"/>
            <a:ext cx="5411787" cy="43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6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hangingPunct="1">
              <a:buClrTx/>
              <a:buFontTx/>
              <a:buNone/>
            </a:pPr>
            <a:r>
              <a:rPr lang="en-CA" altLang="x-none" sz="2400" b="1">
                <a:solidFill>
                  <a:srgbClr val="FFFF00"/>
                </a:solidFill>
              </a:rPr>
              <a:t>Some images fair dealing or fair use</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450" y="2016125"/>
            <a:ext cx="9024938" cy="436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Text Box 2"/>
          <p:cNvSpPr txBox="1">
            <a:spLocks noChangeArrowheads="1"/>
          </p:cNvSpPr>
          <p:nvPr/>
        </p:nvSpPr>
        <p:spPr bwMode="auto">
          <a:xfrm>
            <a:off x="3282950" y="1682750"/>
            <a:ext cx="3795713"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US" altLang="x-none" sz="4000"/>
              <a:t>Mobile Learning</a:t>
            </a:r>
          </a:p>
        </p:txBody>
      </p:sp>
      <p:sp>
        <p:nvSpPr>
          <p:cNvPr id="23555" name="Text Box 3"/>
          <p:cNvSpPr txBox="1">
            <a:spLocks noChangeArrowheads="1"/>
          </p:cNvSpPr>
          <p:nvPr/>
        </p:nvSpPr>
        <p:spPr bwMode="auto">
          <a:xfrm>
            <a:off x="587375" y="474663"/>
            <a:ext cx="3533775"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US" altLang="x-none" sz="3600">
                <a:solidFill>
                  <a:srgbClr val="FF0000"/>
                </a:solidFill>
              </a:rPr>
              <a:t>Wireless Access</a:t>
            </a:r>
          </a:p>
        </p:txBody>
      </p:sp>
      <p:pic>
        <p:nvPicPr>
          <p:cNvPr id="2355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1775" y="2855913"/>
            <a:ext cx="277813" cy="36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dissolv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855663" y="587375"/>
            <a:ext cx="2863850"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4000" b="1">
                <a:latin typeface="Times New Roman" charset="0"/>
              </a:rPr>
              <a:t>OPENNESS</a:t>
            </a:r>
          </a:p>
        </p:txBody>
      </p:sp>
      <p:sp>
        <p:nvSpPr>
          <p:cNvPr id="24578" name="Rectangle 2"/>
          <p:cNvSpPr>
            <a:spLocks noChangeArrowheads="1"/>
          </p:cNvSpPr>
          <p:nvPr/>
        </p:nvSpPr>
        <p:spPr bwMode="auto">
          <a:xfrm>
            <a:off x="503238" y="1511300"/>
            <a:ext cx="7221537"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spcBef>
                <a:spcPts val="900"/>
              </a:spcBef>
              <a:buClrTx/>
              <a:buFontTx/>
              <a:buNone/>
            </a:pPr>
            <a:r>
              <a:rPr lang="en-CA" altLang="x-none" sz="4800" b="1">
                <a:latin typeface="Times New Roman" charset="0"/>
              </a:rPr>
              <a:t>Digital convergence:</a:t>
            </a:r>
          </a:p>
        </p:txBody>
      </p:sp>
      <p:sp>
        <p:nvSpPr>
          <p:cNvPr id="24579" name="Rectangle 3"/>
          <p:cNvSpPr>
            <a:spLocks noChangeArrowheads="1"/>
          </p:cNvSpPr>
          <p:nvPr/>
        </p:nvSpPr>
        <p:spPr bwMode="auto">
          <a:xfrm>
            <a:off x="1258888" y="6048375"/>
            <a:ext cx="865187"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TV</a:t>
            </a:r>
          </a:p>
        </p:txBody>
      </p:sp>
      <p:sp>
        <p:nvSpPr>
          <p:cNvPr id="24580" name="Rectangle 4"/>
          <p:cNvSpPr>
            <a:spLocks noChangeArrowheads="1"/>
          </p:cNvSpPr>
          <p:nvPr/>
        </p:nvSpPr>
        <p:spPr bwMode="auto">
          <a:xfrm>
            <a:off x="7221538" y="4787900"/>
            <a:ext cx="942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Email</a:t>
            </a:r>
          </a:p>
        </p:txBody>
      </p:sp>
      <p:sp>
        <p:nvSpPr>
          <p:cNvPr id="24581" name="Rectangle 5"/>
          <p:cNvSpPr>
            <a:spLocks noChangeArrowheads="1"/>
          </p:cNvSpPr>
          <p:nvPr/>
        </p:nvSpPr>
        <p:spPr bwMode="auto">
          <a:xfrm>
            <a:off x="923925" y="3024188"/>
            <a:ext cx="217170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Electronic book</a:t>
            </a:r>
          </a:p>
        </p:txBody>
      </p:sp>
      <p:sp>
        <p:nvSpPr>
          <p:cNvPr id="24582" name="Rectangle 6"/>
          <p:cNvSpPr>
            <a:spLocks noChangeArrowheads="1"/>
          </p:cNvSpPr>
          <p:nvPr/>
        </p:nvSpPr>
        <p:spPr bwMode="auto">
          <a:xfrm>
            <a:off x="1176338" y="4787900"/>
            <a:ext cx="14351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Computer</a:t>
            </a:r>
          </a:p>
        </p:txBody>
      </p:sp>
      <p:sp>
        <p:nvSpPr>
          <p:cNvPr id="24583" name="Rectangle 7"/>
          <p:cNvSpPr>
            <a:spLocks noChangeArrowheads="1"/>
          </p:cNvSpPr>
          <p:nvPr/>
        </p:nvSpPr>
        <p:spPr bwMode="auto">
          <a:xfrm>
            <a:off x="1260475" y="4116388"/>
            <a:ext cx="15017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Telephone</a:t>
            </a:r>
          </a:p>
        </p:txBody>
      </p:sp>
      <p:sp>
        <p:nvSpPr>
          <p:cNvPr id="24584" name="Rectangle 8"/>
          <p:cNvSpPr>
            <a:spLocks noChangeArrowheads="1"/>
          </p:cNvSpPr>
          <p:nvPr/>
        </p:nvSpPr>
        <p:spPr bwMode="auto">
          <a:xfrm>
            <a:off x="1430338" y="3441700"/>
            <a:ext cx="9255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Radio</a:t>
            </a:r>
          </a:p>
        </p:txBody>
      </p:sp>
      <p:sp>
        <p:nvSpPr>
          <p:cNvPr id="24585" name="Rectangle 9"/>
          <p:cNvSpPr>
            <a:spLocks noChangeArrowheads="1"/>
          </p:cNvSpPr>
          <p:nvPr/>
        </p:nvSpPr>
        <p:spPr bwMode="auto">
          <a:xfrm>
            <a:off x="7226300" y="4032250"/>
            <a:ext cx="99536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WWW</a:t>
            </a:r>
          </a:p>
        </p:txBody>
      </p:sp>
      <p:sp>
        <p:nvSpPr>
          <p:cNvPr id="24586" name="Rectangle 10"/>
          <p:cNvSpPr>
            <a:spLocks noChangeArrowheads="1"/>
          </p:cNvSpPr>
          <p:nvPr/>
        </p:nvSpPr>
        <p:spPr bwMode="auto">
          <a:xfrm>
            <a:off x="2101850" y="6213475"/>
            <a:ext cx="68897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Fax</a:t>
            </a:r>
          </a:p>
        </p:txBody>
      </p:sp>
      <p:sp>
        <p:nvSpPr>
          <p:cNvPr id="24587" name="Rectangle 11"/>
          <p:cNvSpPr>
            <a:spLocks noChangeArrowheads="1"/>
          </p:cNvSpPr>
          <p:nvPr/>
        </p:nvSpPr>
        <p:spPr bwMode="auto">
          <a:xfrm>
            <a:off x="6972300" y="5457825"/>
            <a:ext cx="9096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Clock</a:t>
            </a:r>
          </a:p>
        </p:txBody>
      </p:sp>
      <p:sp>
        <p:nvSpPr>
          <p:cNvPr id="24588" name="Rectangle 12"/>
          <p:cNvSpPr>
            <a:spLocks noChangeArrowheads="1"/>
          </p:cNvSpPr>
          <p:nvPr/>
        </p:nvSpPr>
        <p:spPr bwMode="auto">
          <a:xfrm>
            <a:off x="6972300" y="3527425"/>
            <a:ext cx="11811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Camera</a:t>
            </a:r>
          </a:p>
        </p:txBody>
      </p:sp>
      <p:grpSp>
        <p:nvGrpSpPr>
          <p:cNvPr id="24589" name="Group 13"/>
          <p:cNvGrpSpPr>
            <a:grpSpLocks/>
          </p:cNvGrpSpPr>
          <p:nvPr/>
        </p:nvGrpSpPr>
        <p:grpSpPr bwMode="auto">
          <a:xfrm>
            <a:off x="3684588" y="2382838"/>
            <a:ext cx="1943100" cy="2762250"/>
            <a:chOff x="2321" y="1501"/>
            <a:chExt cx="1224" cy="1740"/>
          </a:xfrm>
        </p:grpSpPr>
        <p:sp>
          <p:nvSpPr>
            <p:cNvPr id="24590" name="Rectangle 14"/>
            <p:cNvSpPr>
              <a:spLocks noChangeArrowheads="1"/>
            </p:cNvSpPr>
            <p:nvPr/>
          </p:nvSpPr>
          <p:spPr bwMode="auto">
            <a:xfrm>
              <a:off x="2321" y="1501"/>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91" name="Rectangle 15"/>
            <p:cNvSpPr>
              <a:spLocks noChangeArrowheads="1"/>
            </p:cNvSpPr>
            <p:nvPr/>
          </p:nvSpPr>
          <p:spPr bwMode="auto">
            <a:xfrm>
              <a:off x="2321" y="1501"/>
              <a:ext cx="1224" cy="1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a:solidFill>
                    <a:srgbClr val="CCCCFF"/>
                  </a:solidFill>
                  <a:latin typeface="Times New Roman" charset="0"/>
                  <a:hlinkClick r:id="rId3"/>
                </a:rPr>
                <a:t>  </a:t>
              </a:r>
              <a:r>
                <a:rPr lang="en-CA" altLang="x-none" sz="13600">
                  <a:latin typeface="Times New Roman" charset="0"/>
                </a:rPr>
                <a:t> </a:t>
              </a:r>
              <a:r>
                <a:rPr lang="en-CA" altLang="x-none" sz="2400">
                  <a:latin typeface="Times New Roman" charset="0"/>
                </a:rPr>
                <a:t>                             </a:t>
              </a:r>
            </a:p>
          </p:txBody>
        </p:sp>
      </p:grpSp>
      <p:pic>
        <p:nvPicPr>
          <p:cNvPr id="24592" name="Picture 1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17875" y="2940050"/>
            <a:ext cx="3443288" cy="3675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93" name="Rectangle 17"/>
          <p:cNvSpPr>
            <a:spLocks noChangeArrowheads="1"/>
          </p:cNvSpPr>
          <p:nvPr/>
        </p:nvSpPr>
        <p:spPr bwMode="auto">
          <a:xfrm>
            <a:off x="4014788" y="2843213"/>
            <a:ext cx="531018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800" b="1" i="1">
                <a:latin typeface="Times New Roman" charset="0"/>
              </a:rPr>
              <a:t>Handy 21 Oxygen project MIT</a:t>
            </a:r>
          </a:p>
        </p:txBody>
      </p:sp>
      <p:sp>
        <p:nvSpPr>
          <p:cNvPr id="24594" name="Rectangle 18"/>
          <p:cNvSpPr>
            <a:spLocks noChangeArrowheads="1"/>
          </p:cNvSpPr>
          <p:nvPr/>
        </p:nvSpPr>
        <p:spPr bwMode="auto">
          <a:xfrm>
            <a:off x="2857500" y="4872038"/>
            <a:ext cx="7905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PDA</a:t>
            </a:r>
          </a:p>
        </p:txBody>
      </p:sp>
      <p:sp>
        <p:nvSpPr>
          <p:cNvPr id="24595" name="Rectangle 19"/>
          <p:cNvSpPr>
            <a:spLocks noChangeArrowheads="1"/>
          </p:cNvSpPr>
          <p:nvPr/>
        </p:nvSpPr>
        <p:spPr bwMode="auto">
          <a:xfrm>
            <a:off x="1588" y="2519363"/>
            <a:ext cx="10080625"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24596" name="Group 20"/>
          <p:cNvGrpSpPr>
            <a:grpSpLocks/>
          </p:cNvGrpSpPr>
          <p:nvPr/>
        </p:nvGrpSpPr>
        <p:grpSpPr bwMode="auto">
          <a:xfrm>
            <a:off x="2843213" y="2519363"/>
            <a:ext cx="4364037" cy="2444750"/>
            <a:chOff x="1791" y="1587"/>
            <a:chExt cx="2749" cy="1540"/>
          </a:xfrm>
        </p:grpSpPr>
        <p:sp>
          <p:nvSpPr>
            <p:cNvPr id="24597" name="Rectangle 21"/>
            <p:cNvSpPr>
              <a:spLocks noChangeArrowheads="1"/>
            </p:cNvSpPr>
            <p:nvPr/>
          </p:nvSpPr>
          <p:spPr bwMode="auto">
            <a:xfrm>
              <a:off x="1791" y="1587"/>
              <a:ext cx="2749"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598" name="Rectangle 22"/>
            <p:cNvSpPr>
              <a:spLocks noChangeArrowheads="1"/>
            </p:cNvSpPr>
            <p:nvPr/>
          </p:nvSpPr>
          <p:spPr bwMode="auto">
            <a:xfrm>
              <a:off x="1791" y="1587"/>
              <a:ext cx="2749" cy="1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gn="ctr">
                <a:lnSpc>
                  <a:spcPct val="100000"/>
                </a:lnSpc>
                <a:buClrTx/>
                <a:buFontTx/>
                <a:buNone/>
              </a:pPr>
              <a:r>
                <a:rPr lang="en-CA" altLang="x-none" sz="2400">
                  <a:latin typeface="Times New Roman" charset="0"/>
                </a:rPr>
                <a:t>  </a:t>
              </a:r>
              <a:r>
                <a:rPr lang="en-CA" altLang="x-none" sz="14100">
                  <a:latin typeface="Times New Roman" charset="0"/>
                </a:rPr>
                <a:t> </a:t>
              </a:r>
              <a:r>
                <a:rPr lang="en-CA" altLang="x-none" sz="2400">
                  <a:latin typeface="Times New Roman" charset="0"/>
                </a:rPr>
                <a:t>        </a:t>
              </a:r>
            </a:p>
          </p:txBody>
        </p:sp>
      </p:grpSp>
      <p:pic>
        <p:nvPicPr>
          <p:cNvPr id="24599"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20150" y="4284663"/>
            <a:ext cx="693738" cy="2468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600" name="Rectangle 24"/>
          <p:cNvSpPr>
            <a:spLocks noChangeArrowheads="1"/>
          </p:cNvSpPr>
          <p:nvPr/>
        </p:nvSpPr>
        <p:spPr bwMode="auto">
          <a:xfrm>
            <a:off x="7813675" y="587375"/>
            <a:ext cx="95885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a:latin typeface="Times New Roman" charset="0"/>
              </a:rPr>
              <a:t>Nokia</a:t>
            </a:r>
          </a:p>
          <a:p>
            <a:pPr>
              <a:lnSpc>
                <a:spcPct val="100000"/>
              </a:lnSpc>
              <a:buClrTx/>
              <a:buFontTx/>
              <a:buNone/>
            </a:pPr>
            <a:r>
              <a:rPr lang="en-CA" altLang="x-none" sz="2400" b="1">
                <a:latin typeface="Times New Roman" charset="0"/>
              </a:rPr>
              <a:t>5510</a:t>
            </a:r>
          </a:p>
        </p:txBody>
      </p:sp>
      <p:grpSp>
        <p:nvGrpSpPr>
          <p:cNvPr id="24601" name="Group 25"/>
          <p:cNvGrpSpPr>
            <a:grpSpLocks/>
          </p:cNvGrpSpPr>
          <p:nvPr/>
        </p:nvGrpSpPr>
        <p:grpSpPr bwMode="auto">
          <a:xfrm>
            <a:off x="0" y="2784475"/>
            <a:ext cx="10055225" cy="1922463"/>
            <a:chOff x="0" y="1754"/>
            <a:chExt cx="6334" cy="1211"/>
          </a:xfrm>
        </p:grpSpPr>
        <p:sp>
          <p:nvSpPr>
            <p:cNvPr id="24602" name="Rectangle 26"/>
            <p:cNvSpPr>
              <a:spLocks noChangeArrowheads="1"/>
            </p:cNvSpPr>
            <p:nvPr/>
          </p:nvSpPr>
          <p:spPr bwMode="auto">
            <a:xfrm>
              <a:off x="0" y="1754"/>
              <a:ext cx="6334" cy="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nvGrpSpPr>
            <p:cNvPr id="24603" name="Group 27"/>
            <p:cNvGrpSpPr>
              <a:grpSpLocks/>
            </p:cNvGrpSpPr>
            <p:nvPr/>
          </p:nvGrpSpPr>
          <p:grpSpPr bwMode="auto">
            <a:xfrm>
              <a:off x="0" y="1754"/>
              <a:ext cx="6334" cy="1211"/>
              <a:chOff x="0" y="1754"/>
              <a:chExt cx="6334" cy="1211"/>
            </a:xfrm>
          </p:grpSpPr>
          <p:sp>
            <p:nvSpPr>
              <p:cNvPr id="24604" name="Rectangle 28"/>
              <p:cNvSpPr>
                <a:spLocks noChangeArrowheads="1"/>
              </p:cNvSpPr>
              <p:nvPr/>
            </p:nvSpPr>
            <p:spPr bwMode="auto">
              <a:xfrm>
                <a:off x="0" y="1754"/>
                <a:ext cx="6334" cy="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605" name="Rectangle 29"/>
              <p:cNvSpPr>
                <a:spLocks noChangeArrowheads="1"/>
              </p:cNvSpPr>
              <p:nvPr/>
            </p:nvSpPr>
            <p:spPr bwMode="auto">
              <a:xfrm>
                <a:off x="0" y="1754"/>
                <a:ext cx="2189" cy="1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gn="r">
                  <a:lnSpc>
                    <a:spcPct val="100000"/>
                  </a:lnSpc>
                  <a:buClrTx/>
                  <a:buFontTx/>
                  <a:buNone/>
                </a:pPr>
                <a:r>
                  <a:rPr lang="en-CA" altLang="x-none" sz="900">
                    <a:latin typeface="Verdana" charset="0"/>
                  </a:rPr>
                  <a:t>  </a:t>
                </a:r>
                <a:r>
                  <a:rPr lang="en-CA" altLang="x-none" sz="11000">
                    <a:latin typeface="Verdana" charset="0"/>
                  </a:rPr>
                  <a:t> </a:t>
                </a:r>
                <a:r>
                  <a:rPr lang="en-CA" altLang="x-none" sz="900">
                    <a:latin typeface="Verdana" charset="0"/>
                  </a:rPr>
                  <a:t>                                                             </a:t>
                </a:r>
              </a:p>
            </p:txBody>
          </p:sp>
        </p:grpSp>
      </p:grpSp>
      <p:pic>
        <p:nvPicPr>
          <p:cNvPr id="24606" name="Picture 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32663" y="446088"/>
            <a:ext cx="2747962" cy="1941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607" name="Picture 3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2413" y="5373688"/>
            <a:ext cx="1562100" cy="1643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608" name="Rectangle 32"/>
          <p:cNvSpPr>
            <a:spLocks noChangeArrowheads="1"/>
          </p:cNvSpPr>
          <p:nvPr/>
        </p:nvSpPr>
        <p:spPr bwMode="auto">
          <a:xfrm>
            <a:off x="2024063" y="5367338"/>
            <a:ext cx="178117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CA" altLang="x-none" sz="2400" b="1" i="1">
                <a:latin typeface="Times New Roman" charset="0"/>
              </a:rPr>
              <a:t>Game player</a:t>
            </a:r>
          </a:p>
        </p:txBody>
      </p:sp>
      <p:sp>
        <p:nvSpPr>
          <p:cNvPr id="24609" name="Rectangle 33"/>
          <p:cNvSpPr>
            <a:spLocks noChangeArrowheads="1"/>
          </p:cNvSpPr>
          <p:nvPr/>
        </p:nvSpPr>
        <p:spPr bwMode="auto">
          <a:xfrm>
            <a:off x="2579688" y="5048250"/>
            <a:ext cx="5554662" cy="170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gn="ctr" hangingPunct="1">
              <a:lnSpc>
                <a:spcPct val="100000"/>
              </a:lnSpc>
              <a:buClrTx/>
              <a:buFontTx/>
              <a:buNone/>
            </a:pPr>
            <a:r>
              <a:rPr lang="en-CA" altLang="x-none" sz="4400" b="1" i="1">
                <a:latin typeface="Impact" charset="0"/>
                <a:ea typeface="Impact" charset="0"/>
                <a:cs typeface="Impact" charset="0"/>
              </a:rPr>
              <a:t>Pervasive computing</a:t>
            </a:r>
          </a:p>
        </p:txBody>
      </p:sp>
    </p:spTree>
  </p:cSld>
  <p:clrMapOvr>
    <a:masterClrMapping/>
  </p:clrMapOvr>
  <p:transition>
    <p:dissolv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24609"/>
                                        </p:tgtEl>
                                        <p:attrNameLst>
                                          <p:attrName>style.visibility</p:attrName>
                                        </p:attrNameLst>
                                      </p:cBhvr>
                                      <p:to>
                                        <p:strVal val="visible"/>
                                      </p:to>
                                    </p:set>
                                    <p:animEffect transition="in" filter="box(out)">
                                      <p:cBhvr additive="repl">
                                        <p:cTn id="7" dur="500"/>
                                        <p:tgtEl>
                                          <p:spTgt spid="24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2" name="Text Box 2"/>
          <p:cNvSpPr txBox="1">
            <a:spLocks noChangeArrowheads="1"/>
          </p:cNvSpPr>
          <p:nvPr/>
        </p:nvSpPr>
        <p:spPr bwMode="auto">
          <a:xfrm>
            <a:off x="1679575" y="4619625"/>
            <a:ext cx="6496050" cy="1190625"/>
          </a:xfrm>
          <a:prstGeom prst="rect">
            <a:avLst/>
          </a:prstGeom>
          <a:solidFill>
            <a:srgbClr val="80808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US" altLang="x-none" sz="3600"/>
              <a:t>+3.7 billion Internet connexions</a:t>
            </a:r>
          </a:p>
          <a:p>
            <a:pPr>
              <a:lnSpc>
                <a:spcPct val="100000"/>
              </a:lnSpc>
              <a:buClrTx/>
              <a:buFontTx/>
              <a:buNone/>
            </a:pPr>
            <a:r>
              <a:rPr lang="en-US" altLang="x-none" sz="3600"/>
              <a:t>World population: +7.4 billion</a:t>
            </a:r>
          </a:p>
        </p:txBody>
      </p:sp>
      <p:sp>
        <p:nvSpPr>
          <p:cNvPr id="25603" name="Text Box 3"/>
          <p:cNvSpPr txBox="1">
            <a:spLocks noChangeArrowheads="1"/>
          </p:cNvSpPr>
          <p:nvPr/>
        </p:nvSpPr>
        <p:spPr bwMode="auto">
          <a:xfrm>
            <a:off x="1344613" y="2268538"/>
            <a:ext cx="7634287" cy="763587"/>
          </a:xfrm>
          <a:prstGeom prst="rect">
            <a:avLst/>
          </a:prstGeom>
          <a:solidFill>
            <a:srgbClr val="D9D9D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US" altLang="x-none" sz="4400">
                <a:solidFill>
                  <a:srgbClr val="FF2929"/>
                </a:solidFill>
              </a:rPr>
              <a:t>51%  of the world’s population</a:t>
            </a:r>
          </a:p>
        </p:txBody>
      </p:sp>
      <p:sp>
        <p:nvSpPr>
          <p:cNvPr id="25604" name="Rectangle 4"/>
          <p:cNvSpPr>
            <a:spLocks noChangeArrowheads="1"/>
          </p:cNvSpPr>
          <p:nvPr/>
        </p:nvSpPr>
        <p:spPr bwMode="auto">
          <a:xfrm>
            <a:off x="336550" y="7056438"/>
            <a:ext cx="7391400" cy="246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US" altLang="x-none" sz="1000"/>
              <a:t>http://www.soil-net.com/album/Places_Objects/slides/Globe%20Planet%20Earth%20NASA.jpg</a:t>
            </a:r>
          </a:p>
        </p:txBody>
      </p:sp>
    </p:spTree>
  </p:cSld>
  <p:clrMapOvr>
    <a:masterClrMapping/>
  </p:clrMapOvr>
  <p:transition>
    <p:dissolv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25603"/>
                                        </p:tgtEl>
                                        <p:attrNameLst>
                                          <p:attrName>style.visibility</p:attrName>
                                        </p:attrNameLst>
                                      </p:cBhvr>
                                      <p:to>
                                        <p:strVal val="visible"/>
                                      </p:to>
                                    </p:set>
                                    <p:animEffect transition="in" filter="slide(fromBottom)">
                                      <p:cBhvr additive="repl">
                                        <p:cTn id="7"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10080625" cy="7415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6" name="Text Box 2"/>
          <p:cNvSpPr txBox="1">
            <a:spLocks noChangeArrowheads="1"/>
          </p:cNvSpPr>
          <p:nvPr/>
        </p:nvSpPr>
        <p:spPr bwMode="auto">
          <a:xfrm>
            <a:off x="576263" y="7199313"/>
            <a:ext cx="1122362"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83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500">
                <a:solidFill>
                  <a:srgbClr val="CCCCFF"/>
                </a:solidFill>
                <a:hlinkClick r:id="rId4"/>
              </a:rPr>
              <a:t>Graph</a:t>
            </a:r>
            <a:r>
              <a:rPr lang="en-CA" altLang="x-none" sz="1500"/>
              <a:t>: ITU</a:t>
            </a:r>
          </a:p>
        </p:txBody>
      </p:sp>
    </p:spTree>
  </p:cSld>
  <p:clrMapOvr>
    <a:masterClrMapping/>
  </p:clrMapOvr>
  <p:transition>
    <p:dissolv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775" y="1079500"/>
            <a:ext cx="9559925" cy="6335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0" name="Text Box 2"/>
          <p:cNvSpPr txBox="1">
            <a:spLocks noChangeArrowheads="1"/>
          </p:cNvSpPr>
          <p:nvPr/>
        </p:nvSpPr>
        <p:spPr bwMode="auto">
          <a:xfrm>
            <a:off x="196850" y="265113"/>
            <a:ext cx="973772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80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9pPr>
          </a:lstStyle>
          <a:p>
            <a:pPr algn="ctr">
              <a:buClrTx/>
              <a:buFontTx/>
              <a:buNone/>
            </a:pPr>
            <a:r>
              <a:rPr lang="en-CA" altLang="x-none" sz="2600" b="1"/>
              <a:t>Percentage of all global web pages served to mobile phones </a:t>
            </a:r>
          </a:p>
          <a:p>
            <a:pPr algn="ctr">
              <a:buClrTx/>
              <a:buFontTx/>
              <a:buNone/>
            </a:pPr>
            <a:r>
              <a:rPr lang="en-CA" altLang="x-none" sz="2600" b="1"/>
              <a:t>from 2009 to 2018</a:t>
            </a:r>
          </a:p>
        </p:txBody>
      </p:sp>
      <p:sp>
        <p:nvSpPr>
          <p:cNvPr id="27651" name="Text Box 3"/>
          <p:cNvSpPr txBox="1">
            <a:spLocks noChangeArrowheads="1"/>
          </p:cNvSpPr>
          <p:nvPr/>
        </p:nvSpPr>
        <p:spPr bwMode="auto">
          <a:xfrm>
            <a:off x="360363" y="7199313"/>
            <a:ext cx="1449387"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83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500">
                <a:solidFill>
                  <a:srgbClr val="CCCCFF"/>
                </a:solidFill>
                <a:hlinkClick r:id="rId4"/>
              </a:rPr>
              <a:t>Graph:</a:t>
            </a:r>
            <a:r>
              <a:rPr lang="en-CA" altLang="x-none" sz="1500"/>
              <a:t> Statista</a:t>
            </a:r>
          </a:p>
        </p:txBody>
      </p:sp>
      <p:sp>
        <p:nvSpPr>
          <p:cNvPr id="27652" name="Text Box 4"/>
          <p:cNvSpPr txBox="1">
            <a:spLocks noChangeArrowheads="1"/>
          </p:cNvSpPr>
          <p:nvPr/>
        </p:nvSpPr>
        <p:spPr bwMode="auto">
          <a:xfrm>
            <a:off x="5218113" y="1584325"/>
            <a:ext cx="176530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838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4400" b="1"/>
              <a:t>52.2%</a:t>
            </a:r>
          </a:p>
        </p:txBody>
      </p:sp>
    </p:spTree>
  </p:cSld>
  <p:clrMapOvr>
    <a:masterClrMapping/>
  </p:clrMapOvr>
  <p:transition>
    <p:dissolv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8288" y="798513"/>
            <a:ext cx="4400550" cy="2370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4" name="Rectangle 2"/>
          <p:cNvSpPr>
            <a:spLocks noGrp="1" noChangeArrowheads="1"/>
          </p:cNvSpPr>
          <p:nvPr>
            <p:ph type="title" idx="4294967295"/>
          </p:nvPr>
        </p:nvSpPr>
        <p:spPr>
          <a:xfrm>
            <a:off x="503238" y="301625"/>
            <a:ext cx="9070975" cy="1262063"/>
          </a:xfrm>
          <a:ln/>
        </p:spPr>
        <p:txBody>
          <a:bodyPr tIns="475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5400" b="1"/>
              <a:t>Speak or type 2023?</a:t>
            </a:r>
          </a:p>
        </p:txBody>
      </p:sp>
      <p:pic>
        <p:nvPicPr>
          <p:cNvPr id="286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5150" y="5903913"/>
            <a:ext cx="4073525" cy="1481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867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8063" y="3181350"/>
            <a:ext cx="2424112" cy="2290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7" name="Text Box 5"/>
          <p:cNvSpPr txBox="1">
            <a:spLocks noChangeArrowheads="1"/>
          </p:cNvSpPr>
          <p:nvPr/>
        </p:nvSpPr>
        <p:spPr bwMode="auto">
          <a:xfrm>
            <a:off x="647700" y="7091363"/>
            <a:ext cx="22018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6"/>
              </a:rPr>
              <a:t>Image</a:t>
            </a:r>
            <a:r>
              <a:rPr lang="en-CA" altLang="x-none"/>
              <a:t>:NounProject </a:t>
            </a:r>
          </a:p>
        </p:txBody>
      </p:sp>
      <p:pic>
        <p:nvPicPr>
          <p:cNvPr id="28678"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4375" y="2879725"/>
            <a:ext cx="5124450" cy="3024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9" name="Text Box 7"/>
          <p:cNvSpPr txBox="1">
            <a:spLocks noChangeArrowheads="1"/>
          </p:cNvSpPr>
          <p:nvPr/>
        </p:nvSpPr>
        <p:spPr bwMode="auto">
          <a:xfrm>
            <a:off x="5111750" y="7127875"/>
            <a:ext cx="19970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8"/>
              </a:rPr>
              <a:t>Image:</a:t>
            </a:r>
            <a:r>
              <a:rPr lang="en-CA" altLang="x-none"/>
              <a:t> Wikimedia</a:t>
            </a:r>
          </a:p>
        </p:txBody>
      </p:sp>
      <p:pic>
        <p:nvPicPr>
          <p:cNvPr id="28680"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67325" y="2808288"/>
            <a:ext cx="3048000" cy="302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81" name="Text Box 9"/>
          <p:cNvSpPr txBox="1">
            <a:spLocks noChangeArrowheads="1"/>
          </p:cNvSpPr>
          <p:nvPr/>
        </p:nvSpPr>
        <p:spPr bwMode="auto">
          <a:xfrm>
            <a:off x="5688013" y="1600200"/>
            <a:ext cx="3230562"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925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5400" b="1">
                <a:solidFill>
                  <a:srgbClr val="FF3333"/>
                </a:solidFill>
              </a:rPr>
              <a:t>Searches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1427163" y="5543550"/>
            <a:ext cx="5602287"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US" altLang="x-none" sz="6000">
                <a:solidFill>
                  <a:srgbClr val="2D2DB9"/>
                </a:solidFill>
              </a:rPr>
              <a:t>Mobile Learning</a:t>
            </a:r>
          </a:p>
        </p:txBody>
      </p:sp>
      <p:sp>
        <p:nvSpPr>
          <p:cNvPr id="29698" name="Text Box 2"/>
          <p:cNvSpPr txBox="1">
            <a:spLocks noChangeArrowheads="1"/>
          </p:cNvSpPr>
          <p:nvPr/>
        </p:nvSpPr>
        <p:spPr bwMode="auto">
          <a:xfrm>
            <a:off x="823913" y="2189163"/>
            <a:ext cx="6516687" cy="763587"/>
          </a:xfrm>
          <a:prstGeom prst="rect">
            <a:avLst/>
          </a:prstGeom>
          <a:solidFill>
            <a:srgbClr val="D9D9D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nSpc>
                <a:spcPct val="100000"/>
              </a:lnSpc>
              <a:buClrTx/>
              <a:buFontTx/>
              <a:buNone/>
            </a:pPr>
            <a:r>
              <a:rPr lang="en-US" altLang="x-none" sz="4400">
                <a:solidFill>
                  <a:srgbClr val="2D2DB9"/>
                </a:solidFill>
              </a:rPr>
              <a:t>The world is going mobile</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3925" y="3443288"/>
            <a:ext cx="1092200" cy="2130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0100" y="3695700"/>
            <a:ext cx="1785938" cy="1819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96225" y="2519363"/>
            <a:ext cx="2071688" cy="2268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59150" y="503238"/>
            <a:ext cx="2408238" cy="1498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03" name="Rectangle 7"/>
          <p:cNvSpPr>
            <a:spLocks noChangeArrowheads="1"/>
          </p:cNvSpPr>
          <p:nvPr/>
        </p:nvSpPr>
        <p:spPr bwMode="auto">
          <a:xfrm>
            <a:off x="2268538" y="3359150"/>
            <a:ext cx="3611562"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transition>
    <p:dissolve/>
  </p:transition>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417513" y="839788"/>
            <a:ext cx="4387850"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hangingPunct="1">
              <a:lnSpc>
                <a:spcPct val="100000"/>
              </a:lnSpc>
              <a:buClrTx/>
              <a:buFontTx/>
              <a:buNone/>
            </a:pPr>
            <a:r>
              <a:rPr lang="en-CA" altLang="x-none" sz="4800" b="1"/>
              <a:t>Internet is the biggest commons </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08513" y="1008063"/>
            <a:ext cx="5178425" cy="4868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3" name="Text Box 3"/>
          <p:cNvSpPr txBox="1">
            <a:spLocks noChangeArrowheads="1"/>
          </p:cNvSpPr>
          <p:nvPr/>
        </p:nvSpPr>
        <p:spPr bwMode="auto">
          <a:xfrm>
            <a:off x="738188" y="4995863"/>
            <a:ext cx="203200"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24" name="Text Box 4"/>
          <p:cNvSpPr txBox="1">
            <a:spLocks noChangeArrowheads="1"/>
          </p:cNvSpPr>
          <p:nvPr/>
        </p:nvSpPr>
        <p:spPr bwMode="auto">
          <a:xfrm>
            <a:off x="417513" y="3695700"/>
            <a:ext cx="3713162" cy="2043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hangingPunct="1">
              <a:lnSpc>
                <a:spcPct val="100000"/>
              </a:lnSpc>
              <a:buClrTx/>
              <a:buFontTx/>
              <a:buNone/>
            </a:pPr>
            <a:r>
              <a:rPr lang="en-CA" altLang="x-none" sz="3200" b="1"/>
              <a:t>Public domain is a priceless, shared heritage</a:t>
            </a:r>
          </a:p>
          <a:p>
            <a:pPr hangingPunct="1">
              <a:lnSpc>
                <a:spcPct val="100000"/>
              </a:lnSpc>
              <a:buClrTx/>
              <a:buFontTx/>
              <a:buNone/>
            </a:pPr>
            <a:endParaRPr lang="en-CA" altLang="x-none" sz="3200" b="1"/>
          </a:p>
        </p:txBody>
      </p:sp>
    </p:spTree>
  </p:cSld>
  <p:clrMapOvr>
    <a:masterClrMapping/>
  </p:clrMapOvr>
  <p:transition>
    <p:dissolve/>
  </p:transition>
  <p:timing>
    <p:tnLst>
      <p:par>
        <p:cT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additive="repl">
                                        <p:cTn id="6" dur="1" fill="hold">
                                          <p:stCondLst>
                                            <p:cond delay="0"/>
                                          </p:stCondLst>
                                        </p:cTn>
                                        <p:tgtEl>
                                          <p:spTgt spid="30724"/>
                                        </p:tgtEl>
                                        <p:attrNameLst>
                                          <p:attrName>style.visibility</p:attrName>
                                        </p:attrNameLst>
                                      </p:cBhvr>
                                      <p:to>
                                        <p:strVal val="visible"/>
                                      </p:to>
                                    </p:set>
                                    <p:animEffect transition="in" filter="diamond(in)">
                                      <p:cBhvr additive="repl">
                                        <p:cTn id="7"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725" y="2628900"/>
            <a:ext cx="8567738" cy="4427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163" y="144463"/>
            <a:ext cx="8496300" cy="2339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7" name="Text Box 3"/>
          <p:cNvSpPr txBox="1">
            <a:spLocks noChangeArrowheads="1"/>
          </p:cNvSpPr>
          <p:nvPr/>
        </p:nvSpPr>
        <p:spPr bwMode="auto">
          <a:xfrm>
            <a:off x="144463" y="7164388"/>
            <a:ext cx="26844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5"/>
              </a:rPr>
              <a:t>Image:</a:t>
            </a:r>
            <a:r>
              <a:rPr lang="en-CA" altLang="x-none"/>
              <a:t> Business Insider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8813" y="-4763"/>
            <a:ext cx="6184900" cy="7559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0" name="Text Box 2"/>
          <p:cNvSpPr txBox="1">
            <a:spLocks noChangeArrowheads="1"/>
          </p:cNvSpPr>
          <p:nvPr/>
        </p:nvSpPr>
        <p:spPr bwMode="auto">
          <a:xfrm>
            <a:off x="490538" y="5853113"/>
            <a:ext cx="3397250"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874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4800" b="1"/>
              <a:t>Bragi Dash</a:t>
            </a: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9588" y="2362200"/>
            <a:ext cx="5903912" cy="1093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575" y="588963"/>
            <a:ext cx="7951788" cy="6754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6" name="Rectangle 2"/>
          <p:cNvSpPr>
            <a:spLocks noGrp="1" noChangeArrowheads="1"/>
          </p:cNvSpPr>
          <p:nvPr>
            <p:ph type="title" idx="4294967295"/>
          </p:nvPr>
        </p:nvSpPr>
        <p:spPr>
          <a:xfrm>
            <a:off x="503238" y="301625"/>
            <a:ext cx="9070975" cy="1262063"/>
          </a:xfrm>
          <a:ln/>
        </p:spPr>
        <p:txBody>
          <a:bodyPr tIns="529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6000" b="1"/>
              <a:t>What are hearables?</a:t>
            </a:r>
          </a:p>
        </p:txBody>
      </p:sp>
      <p:sp>
        <p:nvSpPr>
          <p:cNvPr id="6147" name="Rectangle 3"/>
          <p:cNvSpPr>
            <a:spLocks noGrp="1" noChangeArrowheads="1"/>
          </p:cNvSpPr>
          <p:nvPr>
            <p:ph type="body" idx="4294967295"/>
          </p:nvPr>
        </p:nvSpPr>
        <p:spPr>
          <a:xfrm>
            <a:off x="503238" y="1768475"/>
            <a:ext cx="9070975" cy="4989513"/>
          </a:xfrm>
          <a:ln/>
        </p:spPr>
        <p:txBody>
          <a:bodyPr tIns="31680"/>
          <a:lstStyle/>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sz="3600" b="1"/>
              <a:t>wireless smart micro-computers </a:t>
            </a:r>
            <a:r>
              <a:rPr lang="en-CA" altLang="x-none" sz="2000" b="1"/>
              <a:t>(Bluetooth)</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sz="3600" b="1"/>
              <a:t>artificial intelligence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sz="3600" b="1"/>
              <a:t>speakers &amp; microphones</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sz="3600" b="1"/>
              <a:t>fit in the ears</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sz="3600" b="1"/>
              <a:t>connect to Internet &amp; other devices</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sz="3600" b="1"/>
              <a:t>designed to be worn daily</a:t>
            </a:r>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a:t>                                               (Hunn, 2014)</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4" name="Text Box 2"/>
          <p:cNvSpPr txBox="1">
            <a:spLocks noChangeArrowheads="1"/>
          </p:cNvSpPr>
          <p:nvPr/>
        </p:nvSpPr>
        <p:spPr bwMode="auto">
          <a:xfrm>
            <a:off x="936625" y="6983413"/>
            <a:ext cx="22780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Happy Puppy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9050"/>
            <a:ext cx="10080626"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18" name="Rectangle 2"/>
          <p:cNvSpPr>
            <a:spLocks noGrp="1" noChangeArrowheads="1"/>
          </p:cNvSpPr>
          <p:nvPr>
            <p:ph type="title" idx="4294967295"/>
          </p:nvPr>
        </p:nvSpPr>
        <p:spPr>
          <a:xfrm>
            <a:off x="-1476375" y="166688"/>
            <a:ext cx="9575800" cy="1530350"/>
          </a:xfrm>
          <a:ln/>
        </p:spPr>
        <p:txBody>
          <a:bodyPr tIns="475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CA" altLang="x-none" sz="5400" b="1">
                <a:solidFill>
                  <a:srgbClr val="FFFF00"/>
                </a:solidFill>
              </a:rPr>
              <a:t>Intelligent Voice </a:t>
            </a:r>
            <a:br>
              <a:rPr lang="en-CA" altLang="x-none" sz="5400" b="1">
                <a:solidFill>
                  <a:srgbClr val="FFFF00"/>
                </a:solidFill>
              </a:rPr>
            </a:br>
            <a:r>
              <a:rPr lang="en-CA" altLang="x-none" sz="5400" b="1">
                <a:solidFill>
                  <a:srgbClr val="FFFF00"/>
                </a:solidFill>
              </a:rPr>
              <a:t>Recognition (IVR)</a:t>
            </a:r>
          </a:p>
        </p:txBody>
      </p:sp>
      <p:sp>
        <p:nvSpPr>
          <p:cNvPr id="34819" name="Text Box 3"/>
          <p:cNvSpPr txBox="1">
            <a:spLocks noChangeArrowheads="1"/>
          </p:cNvSpPr>
          <p:nvPr/>
        </p:nvSpPr>
        <p:spPr bwMode="auto">
          <a:xfrm>
            <a:off x="-1476375" y="5243513"/>
            <a:ext cx="9575800" cy="153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4752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9pPr>
          </a:lstStyle>
          <a:p>
            <a:pPr algn="ctr">
              <a:buClrTx/>
              <a:buFontTx/>
              <a:buNone/>
            </a:pPr>
            <a:r>
              <a:rPr lang="en-CA" altLang="x-none" sz="5400" b="1">
                <a:solidFill>
                  <a:srgbClr val="FFFF00"/>
                </a:solidFill>
              </a:rPr>
              <a:t>Intelligent Virtual </a:t>
            </a:r>
            <a:br>
              <a:rPr lang="en-CA" altLang="x-none" sz="5400" b="1">
                <a:solidFill>
                  <a:srgbClr val="FFFF00"/>
                </a:solidFill>
              </a:rPr>
            </a:br>
            <a:r>
              <a:rPr lang="en-CA" altLang="x-none" sz="5400" b="1">
                <a:solidFill>
                  <a:srgbClr val="FFFF00"/>
                </a:solidFill>
              </a:rPr>
              <a:t>Assistant (IVA)</a:t>
            </a:r>
          </a:p>
        </p:txBody>
      </p:sp>
      <p:sp>
        <p:nvSpPr>
          <p:cNvPr id="34820" name="Text Box 4"/>
          <p:cNvSpPr txBox="1">
            <a:spLocks noChangeArrowheads="1"/>
          </p:cNvSpPr>
          <p:nvPr/>
        </p:nvSpPr>
        <p:spPr bwMode="auto">
          <a:xfrm>
            <a:off x="230188" y="7185025"/>
            <a:ext cx="29257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solidFill>
                  <a:srgbClr val="FFFF00"/>
                </a:solidFill>
              </a:rPr>
              <a:t>: BougieBlackBrother</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325" y="1362075"/>
            <a:ext cx="10007600" cy="6264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idx="4294967295"/>
          </p:nvPr>
        </p:nvSpPr>
        <p:spPr>
          <a:xfrm>
            <a:off x="215900" y="301625"/>
            <a:ext cx="9431338" cy="1262063"/>
          </a:xfrm>
          <a:ln/>
        </p:spPr>
        <p:txBody>
          <a:bodyPr tIns="388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CA" altLang="x-none" b="1"/>
              <a:t>Intelligent Virtual Assistant Market</a:t>
            </a:r>
          </a:p>
        </p:txBody>
      </p:sp>
      <p:sp>
        <p:nvSpPr>
          <p:cNvPr id="35843" name="Text Box 3"/>
          <p:cNvSpPr txBox="1">
            <a:spLocks noChangeArrowheads="1"/>
          </p:cNvSpPr>
          <p:nvPr/>
        </p:nvSpPr>
        <p:spPr bwMode="auto">
          <a:xfrm>
            <a:off x="431800" y="3148013"/>
            <a:ext cx="5329238" cy="544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308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3200" b="1"/>
              <a:t>Fomal &amp; Informal Learning</a:t>
            </a:r>
          </a:p>
        </p:txBody>
      </p:sp>
      <p:sp>
        <p:nvSpPr>
          <p:cNvPr id="35844" name="Text Box 4"/>
          <p:cNvSpPr txBox="1">
            <a:spLocks noChangeArrowheads="1"/>
          </p:cNvSpPr>
          <p:nvPr/>
        </p:nvSpPr>
        <p:spPr bwMode="auto">
          <a:xfrm>
            <a:off x="215900" y="5472113"/>
            <a:ext cx="2876550"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90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600">
                <a:solidFill>
                  <a:srgbClr val="CCCCFF"/>
                </a:solidFill>
                <a:hlinkClick r:id="rId4"/>
              </a:rPr>
              <a:t>Graph:</a:t>
            </a:r>
            <a:r>
              <a:rPr lang="en-CA" altLang="x-none" sz="1600"/>
              <a:t> Global Market Insights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68425"/>
            <a:ext cx="10080625" cy="6191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67" name="Text Box 3"/>
          <p:cNvSpPr txBox="1">
            <a:spLocks noChangeArrowheads="1"/>
          </p:cNvSpPr>
          <p:nvPr/>
        </p:nvSpPr>
        <p:spPr bwMode="auto">
          <a:xfrm>
            <a:off x="12700" y="7142163"/>
            <a:ext cx="1577975"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83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500">
                <a:solidFill>
                  <a:srgbClr val="CCCCFF"/>
                </a:solidFill>
                <a:hlinkClick r:id="rId4"/>
              </a:rPr>
              <a:t>Graph:</a:t>
            </a:r>
            <a:r>
              <a:rPr lang="en-CA" altLang="x-none" sz="1500"/>
              <a:t> Ted Xiao</a:t>
            </a:r>
          </a:p>
        </p:txBody>
      </p:sp>
      <p:sp>
        <p:nvSpPr>
          <p:cNvPr id="36865" name="Rectangle 1"/>
          <p:cNvSpPr>
            <a:spLocks noGrp="1" noChangeArrowheads="1"/>
          </p:cNvSpPr>
          <p:nvPr>
            <p:ph type="title" idx="4294967295"/>
          </p:nvPr>
        </p:nvSpPr>
        <p:spPr>
          <a:xfrm>
            <a:off x="503238" y="301625"/>
            <a:ext cx="9070975" cy="1262063"/>
          </a:xfrm>
          <a:ln/>
        </p:spPr>
        <p:txBody>
          <a:bodyPr tIns="388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b="1" dirty="0"/>
              <a:t>Natural Language Understanding (NLU)</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3238"/>
            <a:ext cx="10080625" cy="705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890" name="Rectangle 2"/>
          <p:cNvSpPr>
            <a:spLocks noGrp="1" noChangeArrowheads="1"/>
          </p:cNvSpPr>
          <p:nvPr>
            <p:ph type="title" idx="4294967295"/>
          </p:nvPr>
        </p:nvSpPr>
        <p:spPr>
          <a:xfrm>
            <a:off x="503238" y="301625"/>
            <a:ext cx="9070975" cy="1262063"/>
          </a:xfrm>
          <a:ln/>
        </p:spPr>
        <p:txBody>
          <a:bodyPr tIns="529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6000" b="1"/>
              <a:t>IVA &amp; NLU for Education</a:t>
            </a:r>
          </a:p>
        </p:txBody>
      </p:sp>
      <p:sp>
        <p:nvSpPr>
          <p:cNvPr id="37891" name="Text Box 3"/>
          <p:cNvSpPr txBox="1">
            <a:spLocks noChangeArrowheads="1"/>
          </p:cNvSpPr>
          <p:nvPr/>
        </p:nvSpPr>
        <p:spPr bwMode="auto">
          <a:xfrm>
            <a:off x="3641725" y="7199313"/>
            <a:ext cx="28384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83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500">
                <a:solidFill>
                  <a:srgbClr val="CCCCFF"/>
                </a:solidFill>
                <a:hlinkClick r:id="rId4"/>
              </a:rPr>
              <a:t>Diagram:</a:t>
            </a:r>
            <a:r>
              <a:rPr lang="en-CA" altLang="x-none" sz="1500"/>
              <a:t> AIHR Raja Sengupta</a:t>
            </a:r>
            <a:r>
              <a:rPr lang="en-CA" altLang="x-none"/>
              <a:t>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8914" name="Rectangle 2"/>
          <p:cNvSpPr>
            <a:spLocks noGrp="1" noChangeArrowheads="1"/>
          </p:cNvSpPr>
          <p:nvPr>
            <p:ph type="title" idx="4294967295"/>
          </p:nvPr>
        </p:nvSpPr>
        <p:spPr>
          <a:xfrm>
            <a:off x="503238" y="301625"/>
            <a:ext cx="9070975" cy="1262063"/>
          </a:xfrm>
          <a:ln/>
        </p:spPr>
        <p:txBody>
          <a:bodyPr tIns="475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5400" b="1">
                <a:solidFill>
                  <a:srgbClr val="FFFF00"/>
                </a:solidFill>
              </a:rPr>
              <a:t>Hearables for Education</a:t>
            </a:r>
          </a:p>
        </p:txBody>
      </p:sp>
      <p:sp>
        <p:nvSpPr>
          <p:cNvPr id="38915" name="Rectangle 3"/>
          <p:cNvSpPr>
            <a:spLocks noGrp="1" noChangeArrowheads="1"/>
          </p:cNvSpPr>
          <p:nvPr>
            <p:ph type="body" idx="4294967295"/>
          </p:nvPr>
        </p:nvSpPr>
        <p:spPr>
          <a:xfrm>
            <a:off x="4679950" y="1655763"/>
            <a:ext cx="6696075" cy="4989512"/>
          </a:xfrm>
          <a:ln/>
        </p:spPr>
        <p:txBody>
          <a:bodyPr/>
          <a:lstStyle/>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solidFill>
                  <a:srgbClr val="FFFF00"/>
                </a:solidFill>
              </a:rPr>
              <a:t>Private &amp; personal</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solidFill>
                  <a:srgbClr val="FFFF00"/>
                </a:solidFill>
              </a:rPr>
              <a:t>Super hearing</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solidFill>
                  <a:srgbClr val="FFFF00"/>
                </a:solidFill>
              </a:rPr>
              <a:t>Focused hearing</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solidFill>
                  <a:srgbClr val="FFFF00"/>
                </a:solidFill>
              </a:rPr>
              <a:t>Selected sounds</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solidFill>
                  <a:srgbClr val="FFFF00"/>
                </a:solidFill>
              </a:rPr>
              <a:t>Blend physical &amp; digital</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solidFill>
                  <a:srgbClr val="FFFF00"/>
                </a:solidFill>
              </a:rPr>
              <a:t>Instant access </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solidFill>
                  <a:srgbClr val="FFFF00"/>
                </a:solidFill>
              </a:rPr>
              <a:t>Hands-free</a:t>
            </a:r>
          </a:p>
        </p:txBody>
      </p:sp>
      <p:sp>
        <p:nvSpPr>
          <p:cNvPr id="38916" name="Text Box 4"/>
          <p:cNvSpPr txBox="1">
            <a:spLocks noChangeArrowheads="1"/>
          </p:cNvSpPr>
          <p:nvPr/>
        </p:nvSpPr>
        <p:spPr bwMode="auto">
          <a:xfrm>
            <a:off x="612775" y="6983413"/>
            <a:ext cx="17827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EEEEEE"/>
                </a:solidFill>
              </a:rPr>
              <a:t>Photo: Nuheara</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503238" y="301625"/>
            <a:ext cx="9070975" cy="1262063"/>
          </a:xfrm>
          <a:ln/>
        </p:spPr>
        <p:txBody>
          <a:bodyPr tIns="529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6000" b="1"/>
              <a:t>VR &amp; AR Learning</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238" y="4032250"/>
            <a:ext cx="9288462" cy="316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39" name="Text Box 3"/>
          <p:cNvSpPr txBox="1">
            <a:spLocks noChangeArrowheads="1"/>
          </p:cNvSpPr>
          <p:nvPr/>
        </p:nvSpPr>
        <p:spPr bwMode="auto">
          <a:xfrm>
            <a:off x="503238" y="7199313"/>
            <a:ext cx="25177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Diagram:</a:t>
            </a:r>
            <a:r>
              <a:rPr lang="en-CA" altLang="x-none"/>
              <a:t> MJ Anderson</a:t>
            </a:r>
          </a:p>
        </p:txBody>
      </p:sp>
      <p:pic>
        <p:nvPicPr>
          <p:cNvPr id="39940"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11300" y="1563688"/>
            <a:ext cx="7199313" cy="252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1" name="Text Box 5"/>
          <p:cNvSpPr txBox="1">
            <a:spLocks noChangeArrowheads="1"/>
          </p:cNvSpPr>
          <p:nvPr/>
        </p:nvSpPr>
        <p:spPr bwMode="auto">
          <a:xfrm>
            <a:off x="7199313" y="7199313"/>
            <a:ext cx="17827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6"/>
              </a:rPr>
              <a:t>Photo:</a:t>
            </a:r>
            <a:r>
              <a:rPr lang="en-CA" altLang="x-none"/>
              <a:t> Nuheara</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2" name="Rectangle 2"/>
          <p:cNvSpPr>
            <a:spLocks noGrp="1" noChangeArrowheads="1"/>
          </p:cNvSpPr>
          <p:nvPr>
            <p:ph type="title" idx="4294967295"/>
          </p:nvPr>
        </p:nvSpPr>
        <p:spPr>
          <a:xfrm>
            <a:off x="503238" y="301625"/>
            <a:ext cx="9070975" cy="1262063"/>
          </a:xfrm>
          <a:ln/>
        </p:spPr>
        <p:txBody>
          <a:bodyPr tIns="475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5400" b="1">
                <a:solidFill>
                  <a:srgbClr val="FFFF00"/>
                </a:solidFill>
              </a:rPr>
              <a:t>Personal Digital Assistant</a:t>
            </a:r>
          </a:p>
        </p:txBody>
      </p:sp>
      <p:sp>
        <p:nvSpPr>
          <p:cNvPr id="40963" name="Text Box 3"/>
          <p:cNvSpPr txBox="1">
            <a:spLocks noChangeArrowheads="1"/>
          </p:cNvSpPr>
          <p:nvPr/>
        </p:nvSpPr>
        <p:spPr bwMode="auto">
          <a:xfrm>
            <a:off x="215900" y="7127875"/>
            <a:ext cx="26590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EverydayHearing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215900" y="142875"/>
            <a:ext cx="9575800" cy="1362075"/>
          </a:xfrm>
          <a:ln/>
        </p:spPr>
        <p:txBody>
          <a:bodyPr tIns="42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CA" altLang="x-none" sz="4800" b="1"/>
              <a:t>Hearables: Technical Challenges</a:t>
            </a:r>
          </a:p>
        </p:txBody>
      </p:sp>
      <p:sp>
        <p:nvSpPr>
          <p:cNvPr id="41986" name="Rectangle 2"/>
          <p:cNvSpPr>
            <a:spLocks noGrp="1" noChangeArrowheads="1"/>
          </p:cNvSpPr>
          <p:nvPr>
            <p:ph type="body" idx="4294967295"/>
          </p:nvPr>
        </p:nvSpPr>
        <p:spPr>
          <a:xfrm>
            <a:off x="503238" y="1768475"/>
            <a:ext cx="9070975" cy="4989513"/>
          </a:xfrm>
          <a:ln/>
        </p:spPr>
        <p:txBody>
          <a:bodyPr/>
          <a:lstStyle/>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Power usage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Battery life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Connectivity (HBw)</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Cloud processing</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Computing power</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Memory</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Not there yet!</a:t>
            </a:r>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p:txBody>
      </p:sp>
      <p:pic>
        <p:nvPicPr>
          <p:cNvPr id="4198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0313" y="1871663"/>
            <a:ext cx="4535487" cy="1476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98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51475" y="4679950"/>
            <a:ext cx="3943350" cy="2068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215900" y="142875"/>
            <a:ext cx="9575800" cy="1362075"/>
          </a:xfrm>
          <a:ln/>
        </p:spPr>
        <p:txBody>
          <a:bodyPr tIns="42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CA" altLang="x-none" sz="4800" b="1"/>
              <a:t>Hearables: Benefits</a:t>
            </a:r>
          </a:p>
        </p:txBody>
      </p:sp>
      <p:sp>
        <p:nvSpPr>
          <p:cNvPr id="43010" name="Rectangle 2"/>
          <p:cNvSpPr>
            <a:spLocks noGrp="1" noChangeArrowheads="1"/>
          </p:cNvSpPr>
          <p:nvPr>
            <p:ph type="body" idx="4294967295"/>
          </p:nvPr>
        </p:nvSpPr>
        <p:spPr>
          <a:xfrm>
            <a:off x="503238" y="1768475"/>
            <a:ext cx="9070975" cy="4989513"/>
          </a:xfrm>
          <a:ln/>
        </p:spPr>
        <p:txBody>
          <a:bodyPr/>
          <a:lstStyle/>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Portable (anywhere/any time)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Easy to use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Connectivity (HBw)</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Highly personalizable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Accessible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Integrated in normal life</a:t>
            </a:r>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7288" y="2570163"/>
            <a:ext cx="5761037" cy="189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1162050" y="468313"/>
            <a:ext cx="711835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979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spcBef>
                <a:spcPts val="1200"/>
              </a:spcBef>
              <a:spcAft>
                <a:spcPts val="1000"/>
              </a:spcAft>
              <a:buClrTx/>
              <a:buFontTx/>
              <a:buNone/>
            </a:pPr>
            <a:r>
              <a:rPr lang="en-CA" altLang="x-none" sz="6000" b="1"/>
              <a:t>Hearable Features</a:t>
            </a:r>
          </a:p>
        </p:txBody>
      </p:sp>
      <p:sp>
        <p:nvSpPr>
          <p:cNvPr id="7170" name="Text Box 2"/>
          <p:cNvSpPr txBox="1">
            <a:spLocks noChangeArrowheads="1"/>
          </p:cNvSpPr>
          <p:nvPr/>
        </p:nvSpPr>
        <p:spPr bwMode="auto">
          <a:xfrm>
            <a:off x="3594100" y="431800"/>
            <a:ext cx="2957513"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54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spcBef>
                <a:spcPts val="1200"/>
              </a:spcBef>
              <a:spcAft>
                <a:spcPts val="1000"/>
              </a:spcAft>
              <a:buClrTx/>
              <a:buFontTx/>
              <a:buNone/>
            </a:pPr>
            <a:r>
              <a:rPr lang="en-CA" altLang="x-none" sz="1000"/>
              <a:t>.</a:t>
            </a:r>
          </a:p>
        </p:txBody>
      </p:sp>
      <p:sp>
        <p:nvSpPr>
          <p:cNvPr id="7171" name="Text Box 3"/>
          <p:cNvSpPr txBox="1">
            <a:spLocks noChangeArrowheads="1"/>
          </p:cNvSpPr>
          <p:nvPr/>
        </p:nvSpPr>
        <p:spPr bwMode="auto">
          <a:xfrm>
            <a:off x="287338" y="1989138"/>
            <a:ext cx="4679950"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9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spcBef>
                <a:spcPts val="1200"/>
              </a:spcBef>
              <a:spcAft>
                <a:spcPts val="1000"/>
              </a:spcAft>
              <a:buClrTx/>
              <a:buFontTx/>
              <a:buNone/>
            </a:pPr>
            <a:r>
              <a:rPr lang="en-CA" altLang="x-none" sz="2800" b="1"/>
              <a:t>* tiny, nearly weightless </a:t>
            </a:r>
          </a:p>
          <a:p>
            <a:pPr>
              <a:spcBef>
                <a:spcPts val="1200"/>
              </a:spcBef>
              <a:spcAft>
                <a:spcPts val="1000"/>
              </a:spcAft>
              <a:buClrTx/>
              <a:buFontTx/>
              <a:buNone/>
            </a:pPr>
            <a:r>
              <a:rPr lang="en-CA" altLang="x-none" sz="2800" b="1"/>
              <a:t>* perfect fit in ear canal </a:t>
            </a:r>
          </a:p>
          <a:p>
            <a:pPr>
              <a:spcBef>
                <a:spcPts val="1200"/>
              </a:spcBef>
              <a:spcAft>
                <a:spcPts val="1000"/>
              </a:spcAft>
              <a:buClrTx/>
              <a:buFontTx/>
              <a:buNone/>
            </a:pPr>
            <a:r>
              <a:rPr lang="en-CA" altLang="x-none" sz="2800" b="1"/>
              <a:t>* comfortable over time </a:t>
            </a:r>
          </a:p>
          <a:p>
            <a:pPr>
              <a:spcBef>
                <a:spcPts val="1200"/>
              </a:spcBef>
              <a:spcAft>
                <a:spcPts val="1000"/>
              </a:spcAft>
              <a:buClrTx/>
              <a:buFontTx/>
              <a:buNone/>
            </a:pPr>
            <a:r>
              <a:rPr lang="en-CA" altLang="x-none" sz="2800" b="1"/>
              <a:t>* sufficient battery power </a:t>
            </a:r>
          </a:p>
          <a:p>
            <a:pPr>
              <a:spcBef>
                <a:spcPts val="1200"/>
              </a:spcBef>
              <a:spcAft>
                <a:spcPts val="1000"/>
              </a:spcAft>
              <a:buClrTx/>
              <a:buFontTx/>
              <a:buNone/>
            </a:pPr>
            <a:r>
              <a:rPr lang="en-CA" altLang="x-none" sz="2800" b="1"/>
              <a:t>* strong antenna</a:t>
            </a:r>
          </a:p>
          <a:p>
            <a:pPr>
              <a:spcBef>
                <a:spcPts val="1200"/>
              </a:spcBef>
              <a:spcAft>
                <a:spcPts val="1000"/>
              </a:spcAft>
              <a:buClrTx/>
              <a:buFontTx/>
              <a:buNone/>
            </a:pPr>
            <a:r>
              <a:rPr lang="en-CA" altLang="x-none" sz="2800" b="1"/>
              <a:t>* microphone</a:t>
            </a:r>
          </a:p>
          <a:p>
            <a:pPr>
              <a:spcBef>
                <a:spcPts val="1200"/>
              </a:spcBef>
              <a:spcAft>
                <a:spcPts val="1000"/>
              </a:spcAft>
              <a:buClrTx/>
              <a:buFontTx/>
              <a:buNone/>
            </a:pPr>
            <a:r>
              <a:rPr lang="en-CA" altLang="x-none" sz="2800" b="1"/>
              <a:t>* micro-processor</a:t>
            </a:r>
            <a:r>
              <a:rPr lang="en-CA" altLang="x-none" sz="2400" b="1"/>
              <a:t> </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7288" y="1800225"/>
            <a:ext cx="4895850" cy="49672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Text Box 5"/>
          <p:cNvSpPr txBox="1">
            <a:spLocks noChangeArrowheads="1"/>
          </p:cNvSpPr>
          <p:nvPr/>
        </p:nvSpPr>
        <p:spPr bwMode="auto">
          <a:xfrm>
            <a:off x="5903913" y="6840538"/>
            <a:ext cx="23653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Nicolas Sadoc</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215900" y="142875"/>
            <a:ext cx="9575800" cy="1362075"/>
          </a:xfrm>
          <a:ln/>
        </p:spPr>
        <p:txBody>
          <a:bodyPr tIns="42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CA" altLang="x-none" sz="4800" b="1"/>
              <a:t>Hearables: Benefits for Learning</a:t>
            </a:r>
          </a:p>
        </p:txBody>
      </p:sp>
      <p:sp>
        <p:nvSpPr>
          <p:cNvPr id="44034" name="Rectangle 2"/>
          <p:cNvSpPr>
            <a:spLocks noGrp="1" noChangeArrowheads="1"/>
          </p:cNvSpPr>
          <p:nvPr>
            <p:ph type="body" idx="4294967295"/>
          </p:nvPr>
        </p:nvSpPr>
        <p:spPr>
          <a:xfrm>
            <a:off x="503238" y="1768475"/>
            <a:ext cx="9070975" cy="4989513"/>
          </a:xfrm>
          <a:ln/>
        </p:spPr>
        <p:txBody>
          <a:bodyPr/>
          <a:lstStyle/>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Elearn/Mlearn/Hlearn </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Control/ownership</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Fun</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In-context learning</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Contact -interactive</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Links</a:t>
            </a:r>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7288" y="2570163"/>
            <a:ext cx="5761037" cy="189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215900" y="142875"/>
            <a:ext cx="9575800" cy="1362075"/>
          </a:xfrm>
          <a:ln/>
        </p:spPr>
        <p:txBody>
          <a:bodyPr tIns="42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en-CA" altLang="x-none" sz="4800" b="1"/>
              <a:t>Hearables: Benefits for Learning</a:t>
            </a:r>
          </a:p>
        </p:txBody>
      </p:sp>
      <p:sp>
        <p:nvSpPr>
          <p:cNvPr id="45058" name="Rectangle 2"/>
          <p:cNvSpPr>
            <a:spLocks noGrp="1" noChangeArrowheads="1"/>
          </p:cNvSpPr>
          <p:nvPr>
            <p:ph type="body" idx="4294967295"/>
          </p:nvPr>
        </p:nvSpPr>
        <p:spPr>
          <a:xfrm>
            <a:off x="503238" y="1768475"/>
            <a:ext cx="9070975" cy="4989513"/>
          </a:xfrm>
          <a:ln/>
        </p:spPr>
        <p:txBody>
          <a:bodyPr/>
          <a:lstStyle/>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As one aide to learning – not standalone </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Blended learning</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Podcast lectures</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Text-to-Speech</a:t>
            </a:r>
          </a:p>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Accessible on the move</a:t>
            </a:r>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a:p>
            <a:pPr marL="431800" indent="-320675">
              <a:buClrTx/>
              <a:buSzPct val="45000"/>
              <a:buFontTx/>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endParaRPr lang="en-CA" altLang="x-none" b="1"/>
          </a:p>
        </p:txBody>
      </p:sp>
      <p:pic>
        <p:nvPicPr>
          <p:cNvPr id="450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7288" y="2570163"/>
            <a:ext cx="5761037" cy="1893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72113" y="2016125"/>
            <a:ext cx="4391025" cy="3384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2" name="Text Box 2"/>
          <p:cNvSpPr txBox="1">
            <a:spLocks noChangeArrowheads="1"/>
          </p:cNvSpPr>
          <p:nvPr/>
        </p:nvSpPr>
        <p:spPr bwMode="auto">
          <a:xfrm>
            <a:off x="503238" y="1768475"/>
            <a:ext cx="9070975" cy="498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8080" rIns="0" bIns="0"/>
          <a:lstStyle>
            <a:lvl1pPr marL="557213" indent="-557213">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1pPr>
            <a:lvl2pPr>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2pPr>
            <a:lvl3pPr>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3pPr>
            <a:lvl4pPr>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4pPr>
            <a:lvl5pPr>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557213" algn="l"/>
                <a:tab pos="1004888" algn="l"/>
                <a:tab pos="1454150" algn="l"/>
                <a:tab pos="1903413" algn="l"/>
                <a:tab pos="2352675" algn="l"/>
                <a:tab pos="2801938" algn="l"/>
                <a:tab pos="3251200" algn="l"/>
                <a:tab pos="3700463" algn="l"/>
                <a:tab pos="4149725" algn="l"/>
                <a:tab pos="4598988" algn="l"/>
                <a:tab pos="5048250" algn="l"/>
                <a:tab pos="5497513" algn="l"/>
                <a:tab pos="5946775" algn="l"/>
                <a:tab pos="6396038" algn="l"/>
                <a:tab pos="6845300" algn="l"/>
                <a:tab pos="7294563" algn="l"/>
                <a:tab pos="7743825" algn="l"/>
                <a:tab pos="8193088" algn="l"/>
                <a:tab pos="8642350" algn="l"/>
                <a:tab pos="9091613" algn="l"/>
                <a:tab pos="9540875" algn="l"/>
              </a:tabLst>
              <a:defRPr>
                <a:solidFill>
                  <a:srgbClr val="000000"/>
                </a:solidFill>
                <a:latin typeface="Arial" charset="0"/>
                <a:ea typeface="SimSun" charset="-122"/>
                <a:cs typeface="SimSun" charset="-122"/>
              </a:defRPr>
            </a:lvl9pPr>
          </a:lstStyle>
          <a:p>
            <a:pPr>
              <a:spcAft>
                <a:spcPts val="1425"/>
              </a:spcAft>
              <a:buSzPct val="45000"/>
              <a:buFont typeface="Wingdings" charset="2"/>
              <a:buChar char=""/>
            </a:pPr>
            <a:r>
              <a:rPr lang="en-CA" altLang="x-none" sz="3200" b="1"/>
              <a:t>Training wherever/whenever</a:t>
            </a:r>
          </a:p>
          <a:p>
            <a:pPr>
              <a:spcAft>
                <a:spcPts val="1425"/>
              </a:spcAft>
              <a:buSzPct val="45000"/>
              <a:buFont typeface="Wingdings" charset="2"/>
              <a:buChar char=""/>
            </a:pPr>
            <a:r>
              <a:rPr lang="en-CA" altLang="x-none" sz="3200" b="1"/>
              <a:t>Integrated into workday</a:t>
            </a:r>
          </a:p>
          <a:p>
            <a:pPr>
              <a:spcAft>
                <a:spcPts val="1425"/>
              </a:spcAft>
              <a:buSzPct val="45000"/>
              <a:buFont typeface="Wingdings" charset="2"/>
              <a:buChar char=""/>
            </a:pPr>
            <a:r>
              <a:rPr lang="en-CA" altLang="x-none" sz="3200" b="1"/>
              <a:t>Continuous learning</a:t>
            </a:r>
          </a:p>
          <a:p>
            <a:pPr>
              <a:spcAft>
                <a:spcPts val="1425"/>
              </a:spcAft>
              <a:buSzPct val="45000"/>
              <a:buFont typeface="Wingdings" charset="2"/>
              <a:buChar char=""/>
            </a:pPr>
            <a:r>
              <a:rPr lang="en-CA" altLang="x-none" sz="3200" b="1"/>
              <a:t>Instruction on fixing problems</a:t>
            </a:r>
          </a:p>
          <a:p>
            <a:pPr>
              <a:spcAft>
                <a:spcPts val="1425"/>
              </a:spcAft>
              <a:buSzPct val="45000"/>
              <a:buFont typeface="Wingdings" charset="2"/>
              <a:buChar char=""/>
            </a:pPr>
            <a:r>
              <a:rPr lang="en-CA" altLang="x-none" sz="3200" b="1"/>
              <a:t>Access to manufacturer</a:t>
            </a:r>
          </a:p>
          <a:p>
            <a:pPr>
              <a:spcAft>
                <a:spcPts val="1425"/>
              </a:spcAft>
              <a:buSzPct val="45000"/>
              <a:buFont typeface="Wingdings" charset="2"/>
              <a:buChar char=""/>
            </a:pPr>
            <a:r>
              <a:rPr lang="en-CA" altLang="x-none" sz="3200" b="1"/>
              <a:t>Hands-free</a:t>
            </a:r>
          </a:p>
        </p:txBody>
      </p:sp>
      <p:sp>
        <p:nvSpPr>
          <p:cNvPr id="46083" name="Text Box 3"/>
          <p:cNvSpPr txBox="1">
            <a:spLocks noChangeArrowheads="1"/>
          </p:cNvSpPr>
          <p:nvPr/>
        </p:nvSpPr>
        <p:spPr bwMode="auto">
          <a:xfrm>
            <a:off x="503238" y="301625"/>
            <a:ext cx="9070975" cy="126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5292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lgn="ctr">
              <a:buClrTx/>
              <a:buFontTx/>
              <a:buNone/>
            </a:pPr>
            <a:r>
              <a:rPr lang="en-CA" altLang="x-none" sz="6000" b="1"/>
              <a:t>Just-in-Time Learning</a:t>
            </a:r>
          </a:p>
        </p:txBody>
      </p:sp>
      <p:sp>
        <p:nvSpPr>
          <p:cNvPr id="46084" name="Text Box 4"/>
          <p:cNvSpPr txBox="1">
            <a:spLocks noChangeArrowheads="1"/>
          </p:cNvSpPr>
          <p:nvPr/>
        </p:nvSpPr>
        <p:spPr bwMode="auto">
          <a:xfrm>
            <a:off x="863600" y="7127875"/>
            <a:ext cx="2659063"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Image</a:t>
            </a:r>
            <a:r>
              <a:rPr lang="en-CA" altLang="x-none"/>
              <a:t>: ICD International</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503238" y="301625"/>
            <a:ext cx="9070975" cy="1262063"/>
          </a:xfrm>
          <a:ln/>
        </p:spPr>
        <p:txBody>
          <a:bodyPr tIns="7776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8800" b="1"/>
              <a:t>Just-in-Time</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5763"/>
            <a:ext cx="10080625" cy="5903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7" name="Text Box 3"/>
          <p:cNvSpPr txBox="1">
            <a:spLocks noChangeArrowheads="1"/>
          </p:cNvSpPr>
          <p:nvPr/>
        </p:nvSpPr>
        <p:spPr bwMode="auto">
          <a:xfrm>
            <a:off x="215900" y="7199313"/>
            <a:ext cx="21367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Crunchwear</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503238" y="301625"/>
            <a:ext cx="9070975" cy="1262063"/>
          </a:xfrm>
          <a:ln/>
        </p:spPr>
        <p:txBody>
          <a:bodyPr tIns="388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b="1"/>
              <a:t>Salesperson Learning on the Job</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900" y="1511300"/>
            <a:ext cx="9864725" cy="604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1" name="Text Box 3"/>
          <p:cNvSpPr txBox="1">
            <a:spLocks noChangeArrowheads="1"/>
          </p:cNvSpPr>
          <p:nvPr/>
        </p:nvSpPr>
        <p:spPr bwMode="auto">
          <a:xfrm>
            <a:off x="7848600" y="7127875"/>
            <a:ext cx="19605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Gulf News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8" y="720725"/>
            <a:ext cx="10152063" cy="6840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4" name="Rectangle 2"/>
          <p:cNvSpPr>
            <a:spLocks noGrp="1" noChangeArrowheads="1"/>
          </p:cNvSpPr>
          <p:nvPr>
            <p:ph type="body" idx="4294967295"/>
          </p:nvPr>
        </p:nvSpPr>
        <p:spPr>
          <a:xfrm>
            <a:off x="1008063" y="215900"/>
            <a:ext cx="6911975" cy="1233488"/>
          </a:xfrm>
          <a:ln/>
        </p:spPr>
        <p:txBody>
          <a:bodyPr/>
          <a:lstStyle/>
          <a:p>
            <a:pPr marL="431800" indent="-320675">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r>
              <a:rPr lang="en-CA" altLang="x-none" b="1"/>
              <a:t>Bite-sized content (3 – 5 minutes)</a:t>
            </a:r>
          </a:p>
          <a:p>
            <a:pPr marL="430213" indent="-322263">
              <a:buClrTx/>
              <a:buSzPct val="45000"/>
              <a:buFontTx/>
              <a:buNone/>
              <a:tabLst>
                <a:tab pos="431800" algn="l"/>
                <a:tab pos="536575" algn="l"/>
                <a:tab pos="985838" algn="l"/>
                <a:tab pos="1435100" algn="l"/>
                <a:tab pos="1884363" algn="l"/>
                <a:tab pos="2333625" algn="l"/>
                <a:tab pos="2782888" algn="l"/>
                <a:tab pos="3232150" algn="l"/>
                <a:tab pos="3681413" algn="l"/>
                <a:tab pos="4130675" algn="l"/>
                <a:tab pos="4579938" algn="l"/>
                <a:tab pos="5029200" algn="l"/>
                <a:tab pos="5478463" algn="l"/>
                <a:tab pos="5927725" algn="l"/>
                <a:tab pos="6376988" algn="l"/>
                <a:tab pos="6826250" algn="l"/>
                <a:tab pos="7275513" algn="l"/>
                <a:tab pos="7724775" algn="l"/>
                <a:tab pos="8174038" algn="l"/>
                <a:tab pos="8623300" algn="l"/>
                <a:tab pos="9072563" algn="l"/>
              </a:tabLst>
            </a:pPr>
            <a:endParaRPr lang="en-CA" altLang="x-none" b="1"/>
          </a:p>
        </p:txBody>
      </p:sp>
      <p:sp>
        <p:nvSpPr>
          <p:cNvPr id="49155" name="Text Box 3"/>
          <p:cNvSpPr txBox="1">
            <a:spLocks noChangeArrowheads="1"/>
          </p:cNvSpPr>
          <p:nvPr/>
        </p:nvSpPr>
        <p:spPr bwMode="auto">
          <a:xfrm>
            <a:off x="230188" y="7199313"/>
            <a:ext cx="25066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Cartoon</a:t>
            </a:r>
            <a:r>
              <a:rPr lang="en-CA" altLang="x-none"/>
              <a:t>: MinuteVideos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503238" y="301625"/>
            <a:ext cx="9070975" cy="1262063"/>
          </a:xfrm>
          <a:ln/>
        </p:spPr>
        <p:txBody>
          <a:bodyPr tIns="529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6000" b="1"/>
              <a:t>Self-Directed Learning</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2016125"/>
            <a:ext cx="5832475" cy="431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017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16575" y="1752600"/>
            <a:ext cx="4437063" cy="523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0180" name="Text Box 4"/>
          <p:cNvSpPr txBox="1">
            <a:spLocks noChangeArrowheads="1"/>
          </p:cNvSpPr>
          <p:nvPr/>
        </p:nvSpPr>
        <p:spPr bwMode="auto">
          <a:xfrm>
            <a:off x="6911975" y="7069138"/>
            <a:ext cx="29368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5"/>
              </a:rPr>
              <a:t>Diagram:</a:t>
            </a:r>
            <a:r>
              <a:rPr lang="en-CA" altLang="x-none"/>
              <a:t> Extreme Learner </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503238" y="301625"/>
            <a:ext cx="9070975" cy="1262063"/>
          </a:xfrm>
          <a:ln/>
        </p:spPr>
        <p:txBody>
          <a:bodyPr tIns="388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b="1"/>
              <a:t>Personal Learning/ Connectivism</a:t>
            </a:r>
          </a:p>
        </p:txBody>
      </p:sp>
      <p:pic>
        <p:nvPicPr>
          <p:cNvPr id="512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26113" y="1295400"/>
            <a:ext cx="3778250" cy="588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03" name="Text Box 3"/>
          <p:cNvSpPr txBox="1">
            <a:spLocks noChangeArrowheads="1"/>
          </p:cNvSpPr>
          <p:nvPr/>
        </p:nvSpPr>
        <p:spPr bwMode="auto">
          <a:xfrm>
            <a:off x="8351838" y="6983413"/>
            <a:ext cx="14890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Image:</a:t>
            </a:r>
            <a:r>
              <a:rPr lang="en-CA" altLang="x-none"/>
              <a:t> Flickr</a:t>
            </a:r>
          </a:p>
        </p:txBody>
      </p:sp>
      <p:sp>
        <p:nvSpPr>
          <p:cNvPr id="51204" name="Text Box 4"/>
          <p:cNvSpPr txBox="1">
            <a:spLocks noChangeArrowheads="1"/>
          </p:cNvSpPr>
          <p:nvPr/>
        </p:nvSpPr>
        <p:spPr bwMode="auto">
          <a:xfrm>
            <a:off x="720725" y="2470150"/>
            <a:ext cx="6519863" cy="290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76680" rIns="90000" bIns="45000"/>
          <a:lstStyle>
            <a:lvl1pPr marL="212725" indent="-212725">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1pPr>
            <a:lvl2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2pPr>
            <a:lvl3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3pPr>
            <a:lvl4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4pPr>
            <a:lvl5pPr>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212725" algn="l"/>
                <a:tab pos="660400" algn="l"/>
                <a:tab pos="1109663" algn="l"/>
                <a:tab pos="1558925" algn="l"/>
                <a:tab pos="2008188" algn="l"/>
                <a:tab pos="2457450" algn="l"/>
                <a:tab pos="2906713" algn="l"/>
                <a:tab pos="3355975" algn="l"/>
                <a:tab pos="3805238" algn="l"/>
                <a:tab pos="4254500" algn="l"/>
                <a:tab pos="4703763" algn="l"/>
                <a:tab pos="5153025" algn="l"/>
                <a:tab pos="5602288" algn="l"/>
                <a:tab pos="6051550" algn="l"/>
                <a:tab pos="6500813" algn="l"/>
                <a:tab pos="6950075" algn="l"/>
                <a:tab pos="7399338" algn="l"/>
                <a:tab pos="7848600" algn="l"/>
                <a:tab pos="8297863" algn="l"/>
                <a:tab pos="8747125" algn="l"/>
                <a:tab pos="9196388" algn="l"/>
              </a:tabLst>
              <a:defRPr>
                <a:solidFill>
                  <a:srgbClr val="000000"/>
                </a:solidFill>
                <a:latin typeface="Arial" charset="0"/>
                <a:ea typeface="SimSun" charset="-122"/>
                <a:cs typeface="SimSun" charset="-122"/>
              </a:defRPr>
            </a:lvl9pPr>
          </a:lstStyle>
          <a:p>
            <a:pPr>
              <a:buSzPct val="45000"/>
              <a:buFont typeface="Wingdings" charset="2"/>
              <a:buChar char=""/>
            </a:pPr>
            <a:r>
              <a:rPr lang="en-CA" altLang="x-none" sz="3600" b="1"/>
              <a:t>Context-aware</a:t>
            </a:r>
          </a:p>
          <a:p>
            <a:pPr marL="214313">
              <a:buClrTx/>
              <a:buSzPct val="45000"/>
              <a:buFontTx/>
              <a:buNone/>
            </a:pPr>
            <a:endParaRPr lang="en-CA" altLang="x-none" b="1"/>
          </a:p>
          <a:p>
            <a:pPr>
              <a:buSzPct val="45000"/>
              <a:buFont typeface="Wingdings" charset="2"/>
              <a:buChar char=""/>
            </a:pPr>
            <a:r>
              <a:rPr lang="en-CA" altLang="x-none" sz="3600" b="1"/>
              <a:t>Adaptive</a:t>
            </a:r>
          </a:p>
          <a:p>
            <a:pPr marL="214313">
              <a:buClrTx/>
              <a:buSzPct val="45000"/>
              <a:buFontTx/>
              <a:buNone/>
            </a:pPr>
            <a:endParaRPr lang="en-CA" altLang="x-none" b="1"/>
          </a:p>
          <a:p>
            <a:pPr>
              <a:buSzPct val="45000"/>
              <a:buFont typeface="Wingdings" charset="2"/>
              <a:buChar char=""/>
            </a:pPr>
            <a:r>
              <a:rPr lang="en-CA" altLang="x-none" sz="3600" b="1"/>
              <a:t>Individualised</a:t>
            </a:r>
          </a:p>
          <a:p>
            <a:pPr marL="214313">
              <a:buClrTx/>
              <a:buSzPct val="45000"/>
              <a:buFontTx/>
              <a:buNone/>
            </a:pPr>
            <a:endParaRPr lang="en-CA" altLang="x-none" b="1"/>
          </a:p>
          <a:p>
            <a:pPr>
              <a:buSzPct val="45000"/>
              <a:buFont typeface="Wingdings" charset="2"/>
              <a:buChar char=""/>
            </a:pPr>
            <a:r>
              <a:rPr lang="en-CA" altLang="x-none" sz="3600" b="1"/>
              <a:t>Personal Learning networks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31800"/>
            <a:ext cx="10080625" cy="705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2226" name="Rectangle 2"/>
          <p:cNvSpPr>
            <a:spLocks noGrp="1" noChangeArrowheads="1"/>
          </p:cNvSpPr>
          <p:nvPr>
            <p:ph type="body" idx="4294967295"/>
          </p:nvPr>
        </p:nvSpPr>
        <p:spPr>
          <a:xfrm>
            <a:off x="360363" y="5153025"/>
            <a:ext cx="6911975" cy="895350"/>
          </a:xfrm>
          <a:ln/>
        </p:spPr>
        <p:txBody>
          <a:bodyPr/>
          <a:lstStyle/>
          <a:p>
            <a:pPr marL="428625" indent="-323850">
              <a:buSzPct val="45000"/>
              <a:buFont typeface="Wingdings" charset="2"/>
              <a:buChar char=""/>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CA" altLang="x-none" b="1"/>
              <a:t>The microphone is always on</a:t>
            </a:r>
          </a:p>
        </p:txBody>
      </p:sp>
      <p:sp>
        <p:nvSpPr>
          <p:cNvPr id="52227" name="Text Box 3"/>
          <p:cNvSpPr txBox="1">
            <a:spLocks noChangeArrowheads="1"/>
          </p:cNvSpPr>
          <p:nvPr/>
        </p:nvSpPr>
        <p:spPr bwMode="auto">
          <a:xfrm>
            <a:off x="360363" y="6926263"/>
            <a:ext cx="3128962"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Blue Diamond Gallery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0225" y="1331913"/>
            <a:ext cx="6191250" cy="489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3250" name="Rectangle 2"/>
          <p:cNvSpPr>
            <a:spLocks noGrp="1" noChangeArrowheads="1"/>
          </p:cNvSpPr>
          <p:nvPr>
            <p:ph type="title" idx="4294967295"/>
          </p:nvPr>
        </p:nvSpPr>
        <p:spPr>
          <a:xfrm>
            <a:off x="503238" y="301625"/>
            <a:ext cx="9070975" cy="1262063"/>
          </a:xfrm>
          <a:ln/>
        </p:spPr>
        <p:txBody>
          <a:bodyPr tIns="388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b="1"/>
              <a:t>Will it know what you are thinking?</a:t>
            </a:r>
          </a:p>
        </p:txBody>
      </p:sp>
      <p:sp>
        <p:nvSpPr>
          <p:cNvPr id="53251" name="Text Box 3"/>
          <p:cNvSpPr txBox="1">
            <a:spLocks noChangeArrowheads="1"/>
          </p:cNvSpPr>
          <p:nvPr/>
        </p:nvSpPr>
        <p:spPr bwMode="auto">
          <a:xfrm>
            <a:off x="863600" y="7199313"/>
            <a:ext cx="18970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Max Pixel</a:t>
            </a:r>
          </a:p>
        </p:txBody>
      </p:sp>
      <p:sp>
        <p:nvSpPr>
          <p:cNvPr id="53252" name="Text Box 4"/>
          <p:cNvSpPr txBox="1">
            <a:spLocks noChangeArrowheads="1"/>
          </p:cNvSpPr>
          <p:nvPr/>
        </p:nvSpPr>
        <p:spPr bwMode="auto">
          <a:xfrm>
            <a:off x="1368425" y="5981700"/>
            <a:ext cx="7704138"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spcBef>
                <a:spcPts val="1200"/>
              </a:spcBef>
              <a:spcAft>
                <a:spcPts val="1000"/>
              </a:spcAft>
              <a:buClrTx/>
              <a:buFontTx/>
              <a:buNone/>
            </a:pPr>
            <a:r>
              <a:rPr lang="en-CA" altLang="x-none" sz="2400"/>
              <a:t>AI-enhanced hearables in the future will be able to understand more than the words we speak</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0" y="0"/>
            <a:ext cx="10080625" cy="7559675"/>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9pPr>
          </a:lstStyle>
          <a:p>
            <a:pPr algn="ctr">
              <a:buClrTx/>
              <a:buFontTx/>
              <a:buNone/>
            </a:pPr>
            <a:r>
              <a:rPr lang="en-CA" altLang="x-none"/>
              <a:t>E</a:t>
            </a:r>
          </a:p>
        </p:txBody>
      </p:sp>
      <p:sp>
        <p:nvSpPr>
          <p:cNvPr id="8194" name="Text Box 2"/>
          <p:cNvSpPr txBox="1">
            <a:spLocks noChangeArrowheads="1"/>
          </p:cNvSpPr>
          <p:nvPr/>
        </p:nvSpPr>
        <p:spPr bwMode="auto">
          <a:xfrm>
            <a:off x="6983413" y="1084263"/>
            <a:ext cx="3384550"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200" b="1"/>
              <a:t>PSAPs: Personal Sound Amplifiers</a:t>
            </a:r>
          </a:p>
        </p:txBody>
      </p:sp>
      <p:sp>
        <p:nvSpPr>
          <p:cNvPr id="8195" name="Text Box 3"/>
          <p:cNvSpPr txBox="1">
            <a:spLocks noChangeArrowheads="1"/>
          </p:cNvSpPr>
          <p:nvPr/>
        </p:nvSpPr>
        <p:spPr bwMode="auto">
          <a:xfrm>
            <a:off x="377825" y="144463"/>
            <a:ext cx="2011363"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6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400" b="1"/>
              <a:t>Headphones</a:t>
            </a:r>
          </a:p>
        </p:txBody>
      </p:sp>
      <p:pic>
        <p:nvPicPr>
          <p:cNvPr id="819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863" y="533400"/>
            <a:ext cx="3052762" cy="2706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4463" y="3203575"/>
            <a:ext cx="2735262" cy="1979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8" name="Text Box 6"/>
          <p:cNvSpPr txBox="1">
            <a:spLocks noChangeArrowheads="1"/>
          </p:cNvSpPr>
          <p:nvPr/>
        </p:nvSpPr>
        <p:spPr bwMode="auto">
          <a:xfrm>
            <a:off x="2519363" y="5921375"/>
            <a:ext cx="2379662"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9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800" b="1"/>
              <a:t>Hearing aids</a:t>
            </a:r>
            <a:r>
              <a:rPr lang="en-CA" altLang="x-none"/>
              <a:t> </a:t>
            </a:r>
          </a:p>
        </p:txBody>
      </p:sp>
      <p:sp>
        <p:nvSpPr>
          <p:cNvPr id="8199" name="Text Box 7"/>
          <p:cNvSpPr txBox="1">
            <a:spLocks noChangeArrowheads="1"/>
          </p:cNvSpPr>
          <p:nvPr/>
        </p:nvSpPr>
        <p:spPr bwMode="auto">
          <a:xfrm>
            <a:off x="6696075" y="6551613"/>
            <a:ext cx="3024188"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9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800" b="1"/>
              <a:t>Earbuds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503238" y="301625"/>
            <a:ext cx="9070975" cy="1262063"/>
          </a:xfrm>
          <a:ln/>
        </p:spPr>
        <p:txBody>
          <a:bodyPr tIns="424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4800" b="1"/>
              <a:t>Text while driving</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238" y="1938338"/>
            <a:ext cx="9215437" cy="4614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5" name="Text Box 3"/>
          <p:cNvSpPr txBox="1">
            <a:spLocks noChangeArrowheads="1"/>
          </p:cNvSpPr>
          <p:nvPr/>
        </p:nvSpPr>
        <p:spPr bwMode="auto">
          <a:xfrm>
            <a:off x="1008063" y="7127875"/>
            <a:ext cx="22129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US Air Force</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9675" y="2179638"/>
            <a:ext cx="6329363" cy="415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298" name="Rectangle 2"/>
          <p:cNvSpPr>
            <a:spLocks noGrp="1" noChangeArrowheads="1"/>
          </p:cNvSpPr>
          <p:nvPr>
            <p:ph type="title" idx="4294967295"/>
          </p:nvPr>
        </p:nvSpPr>
        <p:spPr>
          <a:xfrm>
            <a:off x="1476375" y="301625"/>
            <a:ext cx="9070975" cy="1262063"/>
          </a:xfrm>
          <a:ln/>
        </p:spPr>
        <p:txBody>
          <a:bodyPr tIns="475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5400" b="1"/>
              <a:t>Hearing Loss</a:t>
            </a:r>
          </a:p>
        </p:txBody>
      </p:sp>
      <p:sp>
        <p:nvSpPr>
          <p:cNvPr id="55299" name="Rectangle 3"/>
          <p:cNvSpPr>
            <a:spLocks noGrp="1" noChangeArrowheads="1"/>
          </p:cNvSpPr>
          <p:nvPr>
            <p:ph type="body" idx="4294967295"/>
          </p:nvPr>
        </p:nvSpPr>
        <p:spPr>
          <a:xfrm>
            <a:off x="503238" y="3497263"/>
            <a:ext cx="4319587" cy="2725737"/>
          </a:xfrm>
          <a:ln/>
        </p:spPr>
        <p:txBody>
          <a:bodyPr/>
          <a:lstStyle/>
          <a:p>
            <a:pPr marL="0" indent="0">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CA" altLang="x-none"/>
              <a:t>1.1 billion children and young adults at risk of hearing loss, with earphones blasting away at point-blank range.</a:t>
            </a:r>
          </a:p>
        </p:txBody>
      </p:sp>
      <p:pic>
        <p:nvPicPr>
          <p:cNvPr id="553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900" y="215900"/>
            <a:ext cx="2592388" cy="295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301" name="Text Box 5"/>
          <p:cNvSpPr txBox="1">
            <a:spLocks noChangeArrowheads="1"/>
          </p:cNvSpPr>
          <p:nvPr/>
        </p:nvSpPr>
        <p:spPr bwMode="auto">
          <a:xfrm>
            <a:off x="5975350" y="6911975"/>
            <a:ext cx="16303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5"/>
              </a:rPr>
              <a:t>Photo:</a:t>
            </a:r>
            <a:r>
              <a:rPr lang="en-CA" altLang="x-none"/>
              <a:t> TextEd</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503238" y="301625"/>
            <a:ext cx="9070975" cy="1262063"/>
          </a:xfrm>
          <a:ln/>
        </p:spPr>
        <p:txBody>
          <a:bodyPr tIns="6336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7200"/>
              <a:t>Hearables</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2038" y="1252538"/>
            <a:ext cx="3433762" cy="5802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6323" name="Rectangle 3"/>
          <p:cNvSpPr>
            <a:spLocks noGrp="1" noChangeArrowheads="1"/>
          </p:cNvSpPr>
          <p:nvPr>
            <p:ph type="body" idx="4294967295"/>
          </p:nvPr>
        </p:nvSpPr>
        <p:spPr>
          <a:xfrm>
            <a:off x="647700" y="2592388"/>
            <a:ext cx="5184775" cy="3343275"/>
          </a:xfrm>
          <a:ln/>
        </p:spPr>
        <p:txBody>
          <a:bodyPr/>
          <a:lstStyle/>
          <a:p>
            <a:pPr marL="0" indent="0">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en-CA" altLang="x-none"/>
              <a:t>"Maybe instead of people staring at their screens, they are going to be staring off into the distance. What's it called? The thousand-yard stare" (Glazer, 2014)</a:t>
            </a:r>
          </a:p>
        </p:txBody>
      </p:sp>
      <p:sp>
        <p:nvSpPr>
          <p:cNvPr id="56324" name="Text Box 4"/>
          <p:cNvSpPr txBox="1">
            <a:spLocks noChangeArrowheads="1"/>
          </p:cNvSpPr>
          <p:nvPr/>
        </p:nvSpPr>
        <p:spPr bwMode="auto">
          <a:xfrm>
            <a:off x="503238" y="1770063"/>
            <a:ext cx="5184775" cy="4989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325" name="Oval 5"/>
          <p:cNvSpPr>
            <a:spLocks noChangeArrowheads="1"/>
          </p:cNvSpPr>
          <p:nvPr/>
        </p:nvSpPr>
        <p:spPr bwMode="auto">
          <a:xfrm>
            <a:off x="8856663" y="3276600"/>
            <a:ext cx="287337" cy="287338"/>
          </a:xfrm>
          <a:prstGeom prst="ellipse">
            <a:avLst/>
          </a:prstGeom>
          <a:solidFill>
            <a:srgbClr val="CFE7F5"/>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326" name="Oval 6"/>
          <p:cNvSpPr>
            <a:spLocks noChangeArrowheads="1"/>
          </p:cNvSpPr>
          <p:nvPr/>
        </p:nvSpPr>
        <p:spPr bwMode="auto">
          <a:xfrm rot="10800000" flipV="1">
            <a:off x="6273800" y="2924175"/>
            <a:ext cx="287338" cy="287338"/>
          </a:xfrm>
          <a:prstGeom prst="ellipse">
            <a:avLst/>
          </a:prstGeom>
          <a:solidFill>
            <a:srgbClr val="CFE7F5"/>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327" name="Text Box 7"/>
          <p:cNvSpPr txBox="1">
            <a:spLocks noChangeArrowheads="1"/>
          </p:cNvSpPr>
          <p:nvPr/>
        </p:nvSpPr>
        <p:spPr bwMode="auto">
          <a:xfrm>
            <a:off x="6911975" y="7056438"/>
            <a:ext cx="20748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Image:</a:t>
            </a:r>
            <a:r>
              <a:rPr lang="en-CA" altLang="x-none"/>
              <a:t> Deviant Art</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503238" y="120650"/>
            <a:ext cx="9070975" cy="1262063"/>
          </a:xfrm>
          <a:ln/>
        </p:spPr>
        <p:txBody>
          <a:bodyPr tIns="529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6000" b="1"/>
              <a:t>Memento Homo</a:t>
            </a:r>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6825"/>
            <a:ext cx="10104438" cy="629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7347" name="Text Box 3"/>
          <p:cNvSpPr txBox="1">
            <a:spLocks noChangeArrowheads="1"/>
          </p:cNvSpPr>
          <p:nvPr/>
        </p:nvSpPr>
        <p:spPr bwMode="auto">
          <a:xfrm>
            <a:off x="168275" y="7127875"/>
            <a:ext cx="3143250"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83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500">
                <a:solidFill>
                  <a:srgbClr val="CCCCFF"/>
                </a:solidFill>
                <a:hlinkClick r:id="rId4"/>
              </a:rPr>
              <a:t>Photo:</a:t>
            </a:r>
            <a:r>
              <a:rPr lang="en-CA" altLang="x-none" sz="1500"/>
              <a:t> Cambridge University Press</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6954838" y="-1546225"/>
            <a:ext cx="10080625" cy="7559675"/>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rgbClr val="000000"/>
                </a:solidFill>
                <a:latin typeface="Arial" charset="0"/>
                <a:ea typeface="SimSun" charset="-122"/>
                <a:cs typeface="SimSun" charset="-122"/>
              </a:defRPr>
            </a:lvl9pPr>
          </a:lstStyle>
          <a:p>
            <a:pPr algn="ctr">
              <a:buClrTx/>
              <a:buFontTx/>
              <a:buNone/>
            </a:pPr>
            <a:r>
              <a:rPr lang="en-CA" altLang="x-none"/>
              <a:t>E</a:t>
            </a:r>
          </a:p>
        </p:txBody>
      </p:sp>
      <p:sp>
        <p:nvSpPr>
          <p:cNvPr id="9218" name="Text Box 2"/>
          <p:cNvSpPr txBox="1">
            <a:spLocks noChangeArrowheads="1"/>
          </p:cNvSpPr>
          <p:nvPr/>
        </p:nvSpPr>
        <p:spPr bwMode="auto">
          <a:xfrm>
            <a:off x="3311525" y="6911975"/>
            <a:ext cx="1679575"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a:solidFill>
                  <a:srgbClr val="CCCCFF"/>
                </a:solidFill>
                <a:hlinkClick r:id="rId4"/>
              </a:rPr>
              <a:t>Photo</a:t>
            </a:r>
            <a:r>
              <a:rPr lang="en-CA" altLang="x-none"/>
              <a:t> Phonak </a:t>
            </a:r>
          </a:p>
        </p:txBody>
      </p:sp>
      <p:sp>
        <p:nvSpPr>
          <p:cNvPr id="9219" name="Text Box 3"/>
          <p:cNvSpPr txBox="1">
            <a:spLocks noChangeArrowheads="1"/>
          </p:cNvSpPr>
          <p:nvPr/>
        </p:nvSpPr>
        <p:spPr bwMode="auto">
          <a:xfrm>
            <a:off x="6983413" y="1084263"/>
            <a:ext cx="3384550"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200" b="1"/>
              <a:t>PSAPs: Personal Sound Amplifiers</a:t>
            </a:r>
          </a:p>
        </p:txBody>
      </p:sp>
      <p:sp>
        <p:nvSpPr>
          <p:cNvPr id="9220" name="Text Box 4"/>
          <p:cNvSpPr txBox="1">
            <a:spLocks noChangeArrowheads="1"/>
          </p:cNvSpPr>
          <p:nvPr/>
        </p:nvSpPr>
        <p:spPr bwMode="auto">
          <a:xfrm>
            <a:off x="377825" y="144463"/>
            <a:ext cx="2011363"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6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400" b="1"/>
              <a:t>Headphones</a:t>
            </a:r>
          </a:p>
        </p:txBody>
      </p:sp>
      <p:sp>
        <p:nvSpPr>
          <p:cNvPr id="9221" name="Text Box 5"/>
          <p:cNvSpPr txBox="1">
            <a:spLocks noChangeArrowheads="1"/>
          </p:cNvSpPr>
          <p:nvPr/>
        </p:nvSpPr>
        <p:spPr bwMode="auto">
          <a:xfrm>
            <a:off x="2519363" y="5921375"/>
            <a:ext cx="2379662"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9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2800" b="1"/>
              <a:t>Hearing aids</a:t>
            </a:r>
            <a:r>
              <a:rPr lang="en-CA" altLang="x-none"/>
              <a:t> </a:t>
            </a:r>
          </a:p>
        </p:txBody>
      </p:sp>
      <p:pic>
        <p:nvPicPr>
          <p:cNvPr id="922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863" y="533400"/>
            <a:ext cx="3052762" cy="2706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4463" y="3203575"/>
            <a:ext cx="2735262" cy="1979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700" y="1871663"/>
            <a:ext cx="7275513" cy="520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6375" y="381000"/>
            <a:ext cx="6624638" cy="141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10243" name="Object 3"/>
          <p:cNvGraphicFramePr>
            <a:graphicFrameLocks noChangeAspect="1"/>
          </p:cNvGraphicFramePr>
          <p:nvPr/>
        </p:nvGraphicFramePr>
        <p:xfrm>
          <a:off x="2381250" y="5427663"/>
          <a:ext cx="6102350" cy="1062037"/>
        </p:xfrm>
        <a:graphic>
          <a:graphicData uri="http://schemas.openxmlformats.org/presentationml/2006/ole">
            <mc:AlternateContent xmlns:mc="http://schemas.openxmlformats.org/markup-compatibility/2006">
              <mc:Choice xmlns:v="urn:schemas-microsoft-com:vml" Requires="v">
                <p:oleObj spid="_x0000_s10248" r:id="rId6" imgW="6119640" imgH="1078200" progId="">
                  <p:embed/>
                </p:oleObj>
              </mc:Choice>
              <mc:Fallback>
                <p:oleObj r:id="rId6" imgW="6119640" imgH="1078200"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250" y="5427663"/>
                        <a:ext cx="6102350" cy="106203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244" name="Text Box 4"/>
          <p:cNvSpPr txBox="1">
            <a:spLocks noChangeArrowheads="1"/>
          </p:cNvSpPr>
          <p:nvPr/>
        </p:nvSpPr>
        <p:spPr bwMode="auto">
          <a:xfrm>
            <a:off x="3508375" y="2384425"/>
            <a:ext cx="6392863" cy="375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40" rIns="90000" bIns="45000"/>
          <a:lstStyle>
            <a:lvl1pPr marL="215900" indent="-212725">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1pPr>
            <a:lvl2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2pPr>
            <a:lvl3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3pPr>
            <a:lvl4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4pPr>
            <a:lvl5pPr>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215900" algn="l"/>
                <a:tab pos="663575" algn="l"/>
                <a:tab pos="1112838" algn="l"/>
                <a:tab pos="1562100" algn="l"/>
                <a:tab pos="2011363" algn="l"/>
                <a:tab pos="2460625" algn="l"/>
                <a:tab pos="2909888" algn="l"/>
                <a:tab pos="3359150" algn="l"/>
                <a:tab pos="3808413" algn="l"/>
                <a:tab pos="4257675" algn="l"/>
                <a:tab pos="4706938" algn="l"/>
                <a:tab pos="5156200" algn="l"/>
                <a:tab pos="5605463" algn="l"/>
                <a:tab pos="6054725" algn="l"/>
                <a:tab pos="6503988" algn="l"/>
                <a:tab pos="6953250" algn="l"/>
                <a:tab pos="7402513" algn="l"/>
                <a:tab pos="7851775" algn="l"/>
                <a:tab pos="8301038" algn="l"/>
                <a:tab pos="8750300" algn="l"/>
                <a:tab pos="9199563" algn="l"/>
              </a:tabLst>
              <a:defRPr>
                <a:solidFill>
                  <a:srgbClr val="000000"/>
                </a:solidFill>
                <a:latin typeface="Arial" charset="0"/>
                <a:ea typeface="SimSun" charset="-122"/>
                <a:cs typeface="SimSun" charset="-122"/>
              </a:defRPr>
            </a:lvl9pPr>
          </a:lstStyle>
          <a:p>
            <a:pPr>
              <a:buClrTx/>
              <a:buFontTx/>
              <a:buNone/>
            </a:pPr>
            <a:r>
              <a:rPr lang="en-CA" altLang="x-none"/>
              <a:t> </a:t>
            </a:r>
          </a:p>
          <a:p>
            <a:pPr>
              <a:buClrTx/>
              <a:buFontTx/>
              <a:buNone/>
            </a:pPr>
            <a:endParaRPr lang="en-CA" altLang="x-none" b="1"/>
          </a:p>
          <a:p>
            <a:pPr marL="212725" indent="-209550">
              <a:buSzPct val="45000"/>
              <a:buFont typeface="Wingdings" charset="2"/>
              <a:buChar char=""/>
            </a:pPr>
            <a:r>
              <a:rPr lang="en-CA" altLang="x-none" sz="3600" b="1"/>
              <a:t>Approval no longer required</a:t>
            </a:r>
          </a:p>
          <a:p>
            <a:pPr marL="214313">
              <a:buClrTx/>
              <a:buSzPct val="45000"/>
              <a:buFontTx/>
              <a:buNone/>
            </a:pPr>
            <a:endParaRPr lang="en-CA" altLang="x-none" b="1"/>
          </a:p>
          <a:p>
            <a:pPr marL="212725" indent="-209550">
              <a:buSzPct val="45000"/>
              <a:buFont typeface="Wingdings" charset="2"/>
              <a:buChar char=""/>
            </a:pPr>
            <a:r>
              <a:rPr lang="en-CA" altLang="x-none" sz="3600" b="1"/>
              <a:t>No longer considered medical devices</a:t>
            </a:r>
          </a:p>
          <a:p>
            <a:pPr>
              <a:buClrTx/>
              <a:buSzPct val="45000"/>
              <a:buFontTx/>
              <a:buNone/>
            </a:pPr>
            <a:endParaRPr lang="en-CA" altLang="x-none" sz="3600" b="1"/>
          </a:p>
          <a:p>
            <a:pPr>
              <a:buClrTx/>
              <a:buFontTx/>
              <a:buNone/>
            </a:pPr>
            <a:r>
              <a:rPr lang="en-CA" altLang="x-none" sz="2400" b="1"/>
              <a:t>(Over the Counter Hearing Aid Act, 2017)</a:t>
            </a:r>
          </a:p>
        </p:txBody>
      </p:sp>
      <p:sp>
        <p:nvSpPr>
          <p:cNvPr id="10245" name="Text Box 5"/>
          <p:cNvSpPr txBox="1">
            <a:spLocks noChangeArrowheads="1"/>
          </p:cNvSpPr>
          <p:nvPr/>
        </p:nvSpPr>
        <p:spPr bwMode="auto">
          <a:xfrm>
            <a:off x="503238" y="7091363"/>
            <a:ext cx="1703387"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400">
                <a:solidFill>
                  <a:srgbClr val="CCCCFF"/>
                </a:solidFill>
                <a:hlinkClick r:id="rId8"/>
              </a:rPr>
              <a:t>Photo:</a:t>
            </a:r>
            <a:r>
              <a:rPr lang="en-CA" altLang="x-none" sz="1400"/>
              <a:t> Znattta Blog</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idx="4294967295"/>
          </p:nvPr>
        </p:nvSpPr>
        <p:spPr>
          <a:xfrm>
            <a:off x="503238" y="301625"/>
            <a:ext cx="9069387" cy="12604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a:t>\</a:t>
            </a:r>
          </a:p>
        </p:txBody>
      </p:sp>
      <p:sp>
        <p:nvSpPr>
          <p:cNvPr id="11266" name="Rectangle 2"/>
          <p:cNvSpPr>
            <a:spLocks noGrp="1" noChangeArrowheads="1"/>
          </p:cNvSpPr>
          <p:nvPr>
            <p:ph type="body" idx="4294967295"/>
          </p:nvPr>
        </p:nvSpPr>
        <p:spPr>
          <a:xfrm>
            <a:off x="503238" y="1768475"/>
            <a:ext cx="9069387" cy="4987925"/>
          </a:xfrm>
          <a:ln/>
        </p:spPr>
        <p:txBody>
          <a:bodyPr/>
          <a:lstStyle/>
          <a:p>
            <a:pPr indent="-3397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a:t>\</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68" name="Text Box 4"/>
          <p:cNvSpPr txBox="1">
            <a:spLocks noChangeArrowheads="1"/>
          </p:cNvSpPr>
          <p:nvPr/>
        </p:nvSpPr>
        <p:spPr bwMode="auto">
          <a:xfrm>
            <a:off x="2808288" y="5287963"/>
            <a:ext cx="6578600" cy="1768475"/>
          </a:xfrm>
          <a:prstGeom prst="rect">
            <a:avLst/>
          </a:prstGeom>
          <a:gradFill rotWithShape="0">
            <a:gsLst>
              <a:gs pos="0">
                <a:srgbClr val="999999"/>
              </a:gs>
              <a:gs pos="100000">
                <a:srgbClr val="EEEEEE"/>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spcBef>
                <a:spcPts val="1200"/>
              </a:spcBef>
              <a:spcAft>
                <a:spcPts val="1000"/>
              </a:spcAft>
              <a:buClrTx/>
              <a:buFontTx/>
              <a:buNone/>
            </a:pPr>
            <a:r>
              <a:rPr lang="en-CA" altLang="x-none" sz="2400" b="1"/>
              <a:t>* cancels out unwanted background noise, </a:t>
            </a:r>
          </a:p>
          <a:p>
            <a:pPr>
              <a:spcBef>
                <a:spcPts val="1200"/>
              </a:spcBef>
              <a:spcAft>
                <a:spcPts val="1000"/>
              </a:spcAft>
              <a:buClrTx/>
              <a:buFontTx/>
              <a:buNone/>
            </a:pPr>
            <a:r>
              <a:rPr lang="en-CA" altLang="x-none" sz="2400" b="1"/>
              <a:t>* amplifies voice of a particular person</a:t>
            </a:r>
          </a:p>
          <a:p>
            <a:pPr>
              <a:spcBef>
                <a:spcPts val="1200"/>
              </a:spcBef>
              <a:spcAft>
                <a:spcPts val="1000"/>
              </a:spcAft>
              <a:buClrTx/>
              <a:buFontTx/>
              <a:buNone/>
            </a:pPr>
            <a:r>
              <a:rPr lang="en-CA" altLang="x-none" sz="2400" b="1"/>
              <a:t>* converse in another language</a:t>
            </a:r>
            <a:r>
              <a:rPr lang="en-CA" altLang="x-none" sz="1000"/>
              <a:t>.</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0" name="Rectangle 2"/>
          <p:cNvSpPr>
            <a:spLocks noGrp="1" noChangeArrowheads="1"/>
          </p:cNvSpPr>
          <p:nvPr>
            <p:ph type="title" idx="4294967295"/>
          </p:nvPr>
        </p:nvSpPr>
        <p:spPr>
          <a:xfrm>
            <a:off x="4895850" y="234950"/>
            <a:ext cx="5759450" cy="1135063"/>
          </a:xfrm>
          <a:ln/>
        </p:spPr>
        <p:txBody>
          <a:bodyPr tIns="7056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altLang="x-none" sz="8000">
                <a:solidFill>
                  <a:srgbClr val="FFFF00"/>
                </a:solidFill>
              </a:rPr>
              <a:t>Stigma</a:t>
            </a:r>
          </a:p>
        </p:txBody>
      </p:sp>
      <p:sp>
        <p:nvSpPr>
          <p:cNvPr id="12291" name="Text Box 3"/>
          <p:cNvSpPr txBox="1">
            <a:spLocks noChangeArrowheads="1"/>
          </p:cNvSpPr>
          <p:nvPr/>
        </p:nvSpPr>
        <p:spPr bwMode="auto">
          <a:xfrm>
            <a:off x="258763" y="7185025"/>
            <a:ext cx="1333500" cy="30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5832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cs typeface="SimSun" charset="-122"/>
              </a:defRPr>
            </a:lvl9pPr>
          </a:lstStyle>
          <a:p>
            <a:pPr>
              <a:buClrTx/>
              <a:buFontTx/>
              <a:buNone/>
            </a:pPr>
            <a:r>
              <a:rPr lang="en-CA" altLang="x-none" sz="1500">
                <a:solidFill>
                  <a:srgbClr val="CCCCFF"/>
                </a:solidFill>
                <a:hlinkClick r:id="rId4"/>
              </a:rPr>
              <a:t>Photo:</a:t>
            </a:r>
            <a:r>
              <a:rPr lang="en-CA" altLang="x-none" sz="1500"/>
              <a:t> IPFNZ</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x-none"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x-none" sz="1800" b="0" i="0" u="none" strike="noStrike" cap="none" normalizeH="0" baseline="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x-none"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altLang="x-none" sz="1800" b="0" i="0" u="none" strike="noStrike" cap="none" normalizeH="0" baseline="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3961</TotalTime>
  <Words>842</Words>
  <Application>Microsoft Macintosh PowerPoint</Application>
  <PresentationFormat>Custom</PresentationFormat>
  <Paragraphs>260</Paragraphs>
  <Slides>53</Slides>
  <Notes>53</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0</vt:i4>
      </vt:variant>
      <vt:variant>
        <vt:lpstr>Slide Titles</vt:lpstr>
      </vt:variant>
      <vt:variant>
        <vt:i4>53</vt:i4>
      </vt:variant>
    </vt:vector>
  </HeadingPairs>
  <TitlesOfParts>
    <vt:vector size="65" baseType="lpstr">
      <vt:lpstr>Times New Roman</vt:lpstr>
      <vt:lpstr>Arial</vt:lpstr>
      <vt:lpstr>SimSun</vt:lpstr>
      <vt:lpstr>Calibri</vt:lpstr>
      <vt:lpstr>Arial Unicode MS</vt:lpstr>
      <vt:lpstr>Wingdings</vt:lpstr>
      <vt:lpstr>Verdana</vt:lpstr>
      <vt:lpstr>Impact</vt:lpstr>
      <vt:lpstr>+mn-ea</vt:lpstr>
      <vt:lpstr>ＭＳ Ｐゴシック</vt:lpstr>
      <vt:lpstr>Office Theme</vt:lpstr>
      <vt:lpstr>Office Theme</vt:lpstr>
      <vt:lpstr>Hearables for Online Learning     Rory McGreal Athabasca University </vt:lpstr>
      <vt:lpstr>PowerPoint Presentation</vt:lpstr>
      <vt:lpstr>What are hearables?</vt:lpstr>
      <vt:lpstr>PowerPoint Presentation</vt:lpstr>
      <vt:lpstr>PowerPoint Presentation</vt:lpstr>
      <vt:lpstr>PowerPoint Presentation</vt:lpstr>
      <vt:lpstr>PowerPoint Presentation</vt:lpstr>
      <vt:lpstr>\</vt:lpstr>
      <vt:lpstr>Stigma</vt:lpstr>
      <vt:lpstr>PowerPoint Presentation</vt:lpstr>
      <vt:lpstr>PowerPoint Presentation</vt:lpstr>
      <vt:lpstr>PowerPoint Presentation</vt:lpstr>
      <vt:lpstr>PowerPoint Presentation</vt:lpstr>
      <vt:lpstr>PowerPoint Presentation</vt:lpstr>
      <vt:lpstr>PowerPoint Presentation</vt:lpstr>
      <vt:lpstr>Audibles</vt:lpstr>
      <vt:lpstr>PowerPoint Presentation</vt:lpstr>
      <vt:lpstr>PowerPoint Presentation</vt:lpstr>
      <vt:lpstr>Mobile devices</vt:lpstr>
      <vt:lpstr>PowerPoint Presentation</vt:lpstr>
      <vt:lpstr>PowerPoint Presentation</vt:lpstr>
      <vt:lpstr>PowerPoint Presentation</vt:lpstr>
      <vt:lpstr>PowerPoint Presentation</vt:lpstr>
      <vt:lpstr>PowerPoint Presentation</vt:lpstr>
      <vt:lpstr>Speak or type 2023?</vt:lpstr>
      <vt:lpstr>PowerPoint Presentation</vt:lpstr>
      <vt:lpstr>PowerPoint Presentation</vt:lpstr>
      <vt:lpstr>PowerPoint Presentation</vt:lpstr>
      <vt:lpstr>PowerPoint Presentation</vt:lpstr>
      <vt:lpstr>PowerPoint Presentation</vt:lpstr>
      <vt:lpstr>Intelligent Voice  Recognition (IVR)</vt:lpstr>
      <vt:lpstr>Intelligent Virtual Assistant Market</vt:lpstr>
      <vt:lpstr>Natural Language Understanding (NLU)</vt:lpstr>
      <vt:lpstr>IVA &amp; NLU for Education</vt:lpstr>
      <vt:lpstr>Hearables for Education</vt:lpstr>
      <vt:lpstr>VR &amp; AR Learning</vt:lpstr>
      <vt:lpstr>Personal Digital Assistant</vt:lpstr>
      <vt:lpstr>Hearables: Technical Challenges</vt:lpstr>
      <vt:lpstr>Hearables: Benefits</vt:lpstr>
      <vt:lpstr>Hearables: Benefits for Learning</vt:lpstr>
      <vt:lpstr>Hearables: Benefits for Learning</vt:lpstr>
      <vt:lpstr>PowerPoint Presentation</vt:lpstr>
      <vt:lpstr>Just-in-Time</vt:lpstr>
      <vt:lpstr>Salesperson Learning on the Job</vt:lpstr>
      <vt:lpstr>PowerPoint Presentation</vt:lpstr>
      <vt:lpstr>Self-Directed Learning</vt:lpstr>
      <vt:lpstr>Personal Learning/ Connectivism</vt:lpstr>
      <vt:lpstr>PowerPoint Presentation</vt:lpstr>
      <vt:lpstr>Will it know what you are thinking?</vt:lpstr>
      <vt:lpstr>Text while driving</vt:lpstr>
      <vt:lpstr>Hearing Loss</vt:lpstr>
      <vt:lpstr>Hearables</vt:lpstr>
      <vt:lpstr>Memento Homo</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Hearables for Online Learning     Rory McGreal Athabasca University </dc:title>
  <dc:creator>Rory McGreal</dc:creator>
  <cp:lastModifiedBy>Dan Wilton</cp:lastModifiedBy>
  <cp:revision>11</cp:revision>
  <cp:lastPrinted>1601-01-01T00:00:00Z</cp:lastPrinted>
  <dcterms:created xsi:type="dcterms:W3CDTF">2018-08-03T17:13:36Z</dcterms:created>
  <dcterms:modified xsi:type="dcterms:W3CDTF">2018-09-11T23:23:22Z</dcterms:modified>
</cp:coreProperties>
</file>