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6" r:id="rId2"/>
    <p:sldId id="268" r:id="rId3"/>
    <p:sldId id="257" r:id="rId4"/>
    <p:sldId id="273" r:id="rId5"/>
    <p:sldId id="271" r:id="rId6"/>
    <p:sldId id="274" r:id="rId7"/>
    <p:sldId id="267" r:id="rId8"/>
    <p:sldId id="272" r:id="rId9"/>
    <p:sldId id="269" r:id="rId10"/>
    <p:sldId id="260" r:id="rId11"/>
    <p:sldId id="261" r:id="rId12"/>
    <p:sldId id="258" r:id="rId13"/>
    <p:sldId id="259" r:id="rId14"/>
  </p:sldIdLst>
  <p:sldSz cx="9144000" cy="6858000" type="screen4x3"/>
  <p:notesSz cx="6858000" cy="9144000"/>
  <p:custDataLst>
    <p:tags r:id="rId16"/>
  </p:custData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reia\Documents\My%20Dropbox\Doctorat-USART\00-DATA%20SEM\Results%20SEM\results-survey-0111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v>Performance</c:v>
          </c:tx>
          <c:spPr>
            <a:solidFill>
              <a:srgbClr val="4FA800"/>
            </a:solidFill>
            <a:ln>
              <a:solidFill>
                <a:srgbClr val="4FA800"/>
              </a:solidFill>
            </a:ln>
          </c:spPr>
          <c:invertIfNegative val="0"/>
          <c:cat>
            <c:strRef>
              <c:f>'AMOS 2'!$AD$70:$AF$70</c:f>
              <c:strCache>
                <c:ptCount val="3"/>
                <c:pt idx="0">
                  <c:v>Individual</c:v>
                </c:pt>
                <c:pt idx="1">
                  <c:v>Correction</c:v>
                </c:pt>
                <c:pt idx="2">
                  <c:v>Discussion</c:v>
                </c:pt>
              </c:strCache>
            </c:strRef>
          </c:cat>
          <c:val>
            <c:numRef>
              <c:f>'AMOS 2'!$AD$69:$AF$69</c:f>
              <c:numCache>
                <c:formatCode>General</c:formatCode>
                <c:ptCount val="3"/>
                <c:pt idx="0">
                  <c:v>27.985074626865636</c:v>
                </c:pt>
                <c:pt idx="1">
                  <c:v>28.482587064676586</c:v>
                </c:pt>
                <c:pt idx="2">
                  <c:v>28.855721393034823</c:v>
                </c:pt>
              </c:numCache>
            </c:numRef>
          </c:val>
        </c:ser>
        <c:ser>
          <c:idx val="1"/>
          <c:order val="1"/>
          <c:tx>
            <c:v>Time on task</c:v>
          </c:tx>
          <c:spPr>
            <a:solidFill>
              <a:srgbClr val="2E3A69"/>
            </a:solidFill>
            <a:ln>
              <a:solidFill>
                <a:srgbClr val="2E3A69"/>
              </a:solidFill>
            </a:ln>
          </c:spPr>
          <c:invertIfNegative val="0"/>
          <c:cat>
            <c:strRef>
              <c:f>'AMOS 2'!$AD$70:$AF$70</c:f>
              <c:strCache>
                <c:ptCount val="3"/>
                <c:pt idx="0">
                  <c:v>Individual</c:v>
                </c:pt>
                <c:pt idx="1">
                  <c:v>Correction</c:v>
                </c:pt>
                <c:pt idx="2">
                  <c:v>Discussion</c:v>
                </c:pt>
              </c:strCache>
            </c:strRef>
          </c:cat>
          <c:val>
            <c:numRef>
              <c:f>'AMOS 2'!$G$69:$I$69</c:f>
              <c:numCache>
                <c:formatCode>0.00</c:formatCode>
                <c:ptCount val="3"/>
                <c:pt idx="0">
                  <c:v>44.830188679245168</c:v>
                </c:pt>
                <c:pt idx="1">
                  <c:v>37.617021276595743</c:v>
                </c:pt>
                <c:pt idx="2">
                  <c:v>32</c:v>
                </c:pt>
              </c:numCache>
            </c:numRef>
          </c:val>
        </c:ser>
        <c:dLbls>
          <c:showLegendKey val="0"/>
          <c:showVal val="0"/>
          <c:showCatName val="0"/>
          <c:showSerName val="0"/>
          <c:showPercent val="0"/>
          <c:showBubbleSize val="0"/>
        </c:dLbls>
        <c:gapWidth val="150"/>
        <c:shape val="box"/>
        <c:axId val="11042176"/>
        <c:axId val="101170560"/>
        <c:axId val="0"/>
      </c:bar3DChart>
      <c:catAx>
        <c:axId val="11042176"/>
        <c:scaling>
          <c:orientation val="minMax"/>
        </c:scaling>
        <c:delete val="0"/>
        <c:axPos val="b"/>
        <c:numFmt formatCode="General" sourceLinked="1"/>
        <c:majorTickMark val="out"/>
        <c:minorTickMark val="none"/>
        <c:tickLblPos val="nextTo"/>
        <c:txPr>
          <a:bodyPr/>
          <a:lstStyle/>
          <a:p>
            <a:pPr>
              <a:defRPr sz="1200" baseline="0"/>
            </a:pPr>
            <a:endParaRPr lang="en-US"/>
          </a:p>
        </c:txPr>
        <c:crossAx val="101170560"/>
        <c:crosses val="autoZero"/>
        <c:auto val="1"/>
        <c:lblAlgn val="ctr"/>
        <c:lblOffset val="100"/>
        <c:noMultiLvlLbl val="0"/>
      </c:catAx>
      <c:valAx>
        <c:axId val="101170560"/>
        <c:scaling>
          <c:orientation val="minMax"/>
        </c:scaling>
        <c:delete val="0"/>
        <c:axPos val="l"/>
        <c:majorGridlines/>
        <c:numFmt formatCode="General" sourceLinked="1"/>
        <c:majorTickMark val="out"/>
        <c:minorTickMark val="none"/>
        <c:tickLblPos val="nextTo"/>
        <c:crossAx val="11042176"/>
        <c:crosses val="autoZero"/>
        <c:crossBetween val="between"/>
      </c:valAx>
    </c:plotArea>
    <c:legend>
      <c:legendPos val="r"/>
      <c:layout>
        <c:manualLayout>
          <c:xMode val="edge"/>
          <c:yMode val="edge"/>
          <c:x val="0.55698142919666649"/>
          <c:y val="0.61682477439117045"/>
          <c:w val="0.43775938737503806"/>
          <c:h val="0.28653170956651675"/>
        </c:manualLayout>
      </c:layout>
      <c:overlay val="0"/>
      <c:txPr>
        <a:bodyPr/>
        <a:lstStyle/>
        <a:p>
          <a:pPr>
            <a:defRPr sz="1200"/>
          </a:pPr>
          <a:endParaRPr lang="en-US"/>
        </a:p>
      </c:txPr>
    </c:legend>
    <c:plotVisOnly val="1"/>
    <c:dispBlanksAs val="gap"/>
    <c:showDLblsOverMax val="0"/>
  </c:chart>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_rels/data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61.pn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EA87E-0FF7-4492-A241-5894DCD58112}" type="doc">
      <dgm:prSet loTypeId="urn:microsoft.com/office/officeart/2005/8/layout/hList7" loCatId="list" qsTypeId="urn:microsoft.com/office/officeart/2005/8/quickstyle/simple1" qsCatId="simple" csTypeId="urn:microsoft.com/office/officeart/2005/8/colors/accent1_2" csCatId="accent1" phldr="1"/>
      <dgm:spPr/>
    </dgm:pt>
    <dgm:pt modelId="{4C6976FA-D7C9-4046-A4D9-5C127CF99217}">
      <dgm:prSet phldrT="[Text]"/>
      <dgm:spPr/>
      <dgm:t>
        <a:bodyPr/>
        <a:lstStyle/>
        <a:p>
          <a:r>
            <a:rPr lang="nl-BE" dirty="0" smtClean="0"/>
            <a:t/>
          </a:r>
          <a:br>
            <a:rPr lang="nl-BE" dirty="0" smtClean="0"/>
          </a:br>
          <a:r>
            <a:rPr lang="nl-BE" dirty="0" smtClean="0"/>
            <a:t>Known</a:t>
          </a:r>
          <a:endParaRPr lang="en-GB" dirty="0"/>
        </a:p>
      </dgm:t>
    </dgm:pt>
    <dgm:pt modelId="{0A7938E9-CA61-4810-86B4-FFE3A33057C2}" type="parTrans" cxnId="{79D07495-1327-4C88-93F1-4043B141C315}">
      <dgm:prSet/>
      <dgm:spPr/>
      <dgm:t>
        <a:bodyPr/>
        <a:lstStyle/>
        <a:p>
          <a:endParaRPr lang="en-GB"/>
        </a:p>
      </dgm:t>
    </dgm:pt>
    <dgm:pt modelId="{259DBD4D-3AAE-4934-8E45-60C2C0E59D80}" type="sibTrans" cxnId="{79D07495-1327-4C88-93F1-4043B141C315}">
      <dgm:prSet/>
      <dgm:spPr/>
      <dgm:t>
        <a:bodyPr/>
        <a:lstStyle/>
        <a:p>
          <a:endParaRPr lang="en-GB"/>
        </a:p>
      </dgm:t>
    </dgm:pt>
    <dgm:pt modelId="{C8224F22-42D0-4D30-8F86-576DF9500A4D}">
      <dgm:prSet phldrT="[Text]"/>
      <dgm:spPr/>
      <dgm:t>
        <a:bodyPr/>
        <a:lstStyle/>
        <a:p>
          <a:r>
            <a:rPr lang="nl-BE" dirty="0" smtClean="0"/>
            <a:t/>
          </a:r>
          <a:br>
            <a:rPr lang="nl-BE" dirty="0" smtClean="0"/>
          </a:br>
          <a:r>
            <a:rPr lang="nl-BE" dirty="0" smtClean="0"/>
            <a:t>Self</a:t>
          </a:r>
          <a:endParaRPr lang="en-GB" dirty="0"/>
        </a:p>
      </dgm:t>
    </dgm:pt>
    <dgm:pt modelId="{4458BB87-CBF0-43E6-A9C1-D5CE5B296F0F}" type="parTrans" cxnId="{81A3DAC2-D008-41A5-859D-19CA9037989F}">
      <dgm:prSet/>
      <dgm:spPr/>
      <dgm:t>
        <a:bodyPr/>
        <a:lstStyle/>
        <a:p>
          <a:endParaRPr lang="en-GB"/>
        </a:p>
      </dgm:t>
    </dgm:pt>
    <dgm:pt modelId="{05E4F064-C75B-41A4-B4FB-CBDEF146BE53}" type="sibTrans" cxnId="{81A3DAC2-D008-41A5-859D-19CA9037989F}">
      <dgm:prSet/>
      <dgm:spPr/>
      <dgm:t>
        <a:bodyPr/>
        <a:lstStyle/>
        <a:p>
          <a:endParaRPr lang="en-GB"/>
        </a:p>
      </dgm:t>
    </dgm:pt>
    <dgm:pt modelId="{920ABAB9-2C22-4F8D-AA86-C05B8A59AD59}">
      <dgm:prSet phldrT="[Text]"/>
      <dgm:spPr/>
      <dgm:t>
        <a:bodyPr/>
        <a:lstStyle/>
        <a:p>
          <a:r>
            <a:rPr lang="nl-BE" dirty="0" smtClean="0"/>
            <a:t/>
          </a:r>
          <a:br>
            <a:rPr lang="nl-BE" dirty="0" smtClean="0"/>
          </a:br>
          <a:r>
            <a:rPr lang="nl-BE" dirty="0" smtClean="0"/>
            <a:t>Peers</a:t>
          </a:r>
          <a:endParaRPr lang="en-GB" dirty="0"/>
        </a:p>
      </dgm:t>
    </dgm:pt>
    <dgm:pt modelId="{9253FA85-2BEF-41AF-A214-8D9298DF1A3E}" type="parTrans" cxnId="{ACDB9D81-7735-40D9-B167-2A6FA87B6AB8}">
      <dgm:prSet/>
      <dgm:spPr/>
      <dgm:t>
        <a:bodyPr/>
        <a:lstStyle/>
        <a:p>
          <a:endParaRPr lang="en-GB"/>
        </a:p>
      </dgm:t>
    </dgm:pt>
    <dgm:pt modelId="{071C6936-DB27-4670-AA9E-5298944ADD9E}" type="sibTrans" cxnId="{ACDB9D81-7735-40D9-B167-2A6FA87B6AB8}">
      <dgm:prSet/>
      <dgm:spPr/>
      <dgm:t>
        <a:bodyPr/>
        <a:lstStyle/>
        <a:p>
          <a:endParaRPr lang="en-GB"/>
        </a:p>
      </dgm:t>
    </dgm:pt>
    <dgm:pt modelId="{7BF647DA-3FFF-4013-AF31-7CD29273CCB3}">
      <dgm:prSet phldrT="[Text]"/>
      <dgm:spPr/>
      <dgm:t>
        <a:bodyPr/>
        <a:lstStyle/>
        <a:p>
          <a:r>
            <a:rPr lang="nl-BE" dirty="0" smtClean="0"/>
            <a:t/>
          </a:r>
          <a:br>
            <a:rPr lang="nl-BE" dirty="0" smtClean="0"/>
          </a:br>
          <a:r>
            <a:rPr lang="nl-BE" dirty="0" smtClean="0"/>
            <a:t>(Too) far frontier</a:t>
          </a:r>
          <a:endParaRPr lang="en-GB" dirty="0"/>
        </a:p>
      </dgm:t>
    </dgm:pt>
    <dgm:pt modelId="{ABE4490E-E850-4411-9E2E-1812DB1FC319}" type="parTrans" cxnId="{6FF5A301-BE0B-4E90-AB54-BAE544AC6C8D}">
      <dgm:prSet/>
      <dgm:spPr/>
      <dgm:t>
        <a:bodyPr/>
        <a:lstStyle/>
        <a:p>
          <a:endParaRPr lang="en-GB"/>
        </a:p>
      </dgm:t>
    </dgm:pt>
    <dgm:pt modelId="{8EC53C38-2EE4-43C8-B529-A7D371F60F42}" type="sibTrans" cxnId="{6FF5A301-BE0B-4E90-AB54-BAE544AC6C8D}">
      <dgm:prSet/>
      <dgm:spPr/>
      <dgm:t>
        <a:bodyPr/>
        <a:lstStyle/>
        <a:p>
          <a:endParaRPr lang="en-GB"/>
        </a:p>
      </dgm:t>
    </dgm:pt>
    <dgm:pt modelId="{B40CD93C-B4A4-4ED9-8CDC-688699610FC3}" type="pres">
      <dgm:prSet presAssocID="{FFEEA87E-0FF7-4492-A241-5894DCD58112}" presName="Name0" presStyleCnt="0">
        <dgm:presLayoutVars>
          <dgm:dir/>
          <dgm:resizeHandles val="exact"/>
        </dgm:presLayoutVars>
      </dgm:prSet>
      <dgm:spPr/>
    </dgm:pt>
    <dgm:pt modelId="{22FA064E-9DD7-48EE-95C0-A19F08E9A585}" type="pres">
      <dgm:prSet presAssocID="{FFEEA87E-0FF7-4492-A241-5894DCD58112}" presName="fgShape" presStyleLbl="fgShp" presStyleIdx="0" presStyleCnt="1" custAng="10800000" custFlipHor="1" custScaleX="843" custScaleY="18750" custLinFactNeighborX="1537" custLinFactNeighborY="9375"/>
      <dgm:spPr>
        <a:prstGeom prst="stripedRightArrow">
          <a:avLst/>
        </a:prstGeom>
        <a:gradFill flip="none" rotWithShape="0">
          <a:gsLst>
            <a:gs pos="0">
              <a:srgbClr val="92D050"/>
            </a:gs>
            <a:gs pos="27000">
              <a:srgbClr val="FFFF00"/>
            </a:gs>
            <a:gs pos="85000">
              <a:srgbClr val="FF0300"/>
            </a:gs>
            <a:gs pos="100000">
              <a:srgbClr val="4D0808"/>
            </a:gs>
          </a:gsLst>
          <a:lin ang="0" scaled="0"/>
          <a:tileRect/>
        </a:gradFill>
      </dgm:spPr>
      <dgm:t>
        <a:bodyPr/>
        <a:lstStyle/>
        <a:p>
          <a:endParaRPr lang="en-GB"/>
        </a:p>
      </dgm:t>
    </dgm:pt>
    <dgm:pt modelId="{1A6A988C-3B95-44AC-A018-D515E746E5AB}" type="pres">
      <dgm:prSet presAssocID="{FFEEA87E-0FF7-4492-A241-5894DCD58112}" presName="linComp" presStyleCnt="0"/>
      <dgm:spPr/>
    </dgm:pt>
    <dgm:pt modelId="{5A7FA1FA-341B-46A1-847F-EC74E70368CE}" type="pres">
      <dgm:prSet presAssocID="{4C6976FA-D7C9-4046-A4D9-5C127CF99217}" presName="compNode" presStyleCnt="0"/>
      <dgm:spPr/>
    </dgm:pt>
    <dgm:pt modelId="{708A57B1-29B2-4A86-A4C0-843C7F9277E7}" type="pres">
      <dgm:prSet presAssocID="{4C6976FA-D7C9-4046-A4D9-5C127CF99217}" presName="bkgdShape" presStyleLbl="node1" presStyleIdx="0" presStyleCnt="4"/>
      <dgm:spPr/>
      <dgm:t>
        <a:bodyPr/>
        <a:lstStyle/>
        <a:p>
          <a:endParaRPr lang="en-US"/>
        </a:p>
      </dgm:t>
    </dgm:pt>
    <dgm:pt modelId="{F2A1EE46-E56F-4B89-BA80-F5BBDF56DB2F}" type="pres">
      <dgm:prSet presAssocID="{4C6976FA-D7C9-4046-A4D9-5C127CF99217}" presName="nodeTx" presStyleLbl="node1" presStyleIdx="0" presStyleCnt="4">
        <dgm:presLayoutVars>
          <dgm:bulletEnabled val="1"/>
        </dgm:presLayoutVars>
      </dgm:prSet>
      <dgm:spPr/>
      <dgm:t>
        <a:bodyPr/>
        <a:lstStyle/>
        <a:p>
          <a:endParaRPr lang="en-US"/>
        </a:p>
      </dgm:t>
    </dgm:pt>
    <dgm:pt modelId="{78C48AB5-CC33-46D5-9B45-34C010BCE5C3}" type="pres">
      <dgm:prSet presAssocID="{4C6976FA-D7C9-4046-A4D9-5C127CF99217}" presName="invisiNode" presStyleLbl="node1" presStyleIdx="0" presStyleCnt="4"/>
      <dgm:spPr/>
    </dgm:pt>
    <dgm:pt modelId="{7B46A5E7-0CF9-44D5-9FAC-52B76F9B1033}" type="pres">
      <dgm:prSet presAssocID="{4C6976FA-D7C9-4046-A4D9-5C127CF99217}" presName="imagNode" presStyleLbl="fgImgPlace1" presStyleIdx="0" presStyleCnt="4" custScaleX="31410" custScaleY="23511" custLinFactNeighborX="1251" custLinFactNeighborY="68804"/>
      <dgm:spPr/>
    </dgm:pt>
    <dgm:pt modelId="{90263754-B88C-4F83-9DB4-34330BC8F8E3}" type="pres">
      <dgm:prSet presAssocID="{259DBD4D-3AAE-4934-8E45-60C2C0E59D80}" presName="sibTrans" presStyleLbl="sibTrans2D1" presStyleIdx="0" presStyleCnt="0"/>
      <dgm:spPr/>
      <dgm:t>
        <a:bodyPr/>
        <a:lstStyle/>
        <a:p>
          <a:endParaRPr lang="en-US"/>
        </a:p>
      </dgm:t>
    </dgm:pt>
    <dgm:pt modelId="{85655AB9-7FA3-4000-BAB6-C46F4B9DB3FC}" type="pres">
      <dgm:prSet presAssocID="{C8224F22-42D0-4D30-8F86-576DF9500A4D}" presName="compNode" presStyleCnt="0"/>
      <dgm:spPr/>
    </dgm:pt>
    <dgm:pt modelId="{A4BCE1DC-0B47-4A98-B028-EB1FF9985BFB}" type="pres">
      <dgm:prSet presAssocID="{C8224F22-42D0-4D30-8F86-576DF9500A4D}" presName="bkgdShape" presStyleLbl="node1" presStyleIdx="1" presStyleCnt="4"/>
      <dgm:spPr/>
      <dgm:t>
        <a:bodyPr/>
        <a:lstStyle/>
        <a:p>
          <a:endParaRPr lang="en-US"/>
        </a:p>
      </dgm:t>
    </dgm:pt>
    <dgm:pt modelId="{2A5B1EAC-39F5-40D8-A05C-158DB287CFB2}" type="pres">
      <dgm:prSet presAssocID="{C8224F22-42D0-4D30-8F86-576DF9500A4D}" presName="nodeTx" presStyleLbl="node1" presStyleIdx="1" presStyleCnt="4">
        <dgm:presLayoutVars>
          <dgm:bulletEnabled val="1"/>
        </dgm:presLayoutVars>
      </dgm:prSet>
      <dgm:spPr/>
      <dgm:t>
        <a:bodyPr/>
        <a:lstStyle/>
        <a:p>
          <a:endParaRPr lang="en-US"/>
        </a:p>
      </dgm:t>
    </dgm:pt>
    <dgm:pt modelId="{33E066C8-C604-4735-BA36-82E3B72E60DC}" type="pres">
      <dgm:prSet presAssocID="{C8224F22-42D0-4D30-8F86-576DF9500A4D}" presName="invisiNode" presStyleLbl="node1" presStyleIdx="1" presStyleCnt="4"/>
      <dgm:spPr/>
    </dgm:pt>
    <dgm:pt modelId="{D234647E-4209-4D52-9AED-FDD77BB8D3C1}" type="pres">
      <dgm:prSet presAssocID="{C8224F22-42D0-4D30-8F86-576DF9500A4D}" presName="imagNode" presStyleLbl="fgImgPlace1" presStyleIdx="1" presStyleCnt="4" custScaleX="22749" custScaleY="12772" custLinFactNeighborX="11250" custLinFactNeighborY="71835"/>
      <dgm:spPr/>
    </dgm:pt>
    <dgm:pt modelId="{B91F1F49-A965-426A-B576-70614E6AB19C}" type="pres">
      <dgm:prSet presAssocID="{05E4F064-C75B-41A4-B4FB-CBDEF146BE53}" presName="sibTrans" presStyleLbl="sibTrans2D1" presStyleIdx="0" presStyleCnt="0"/>
      <dgm:spPr/>
      <dgm:t>
        <a:bodyPr/>
        <a:lstStyle/>
        <a:p>
          <a:endParaRPr lang="en-US"/>
        </a:p>
      </dgm:t>
    </dgm:pt>
    <dgm:pt modelId="{9637BEB9-90F0-46F3-886D-E4A9A59147B2}" type="pres">
      <dgm:prSet presAssocID="{920ABAB9-2C22-4F8D-AA86-C05B8A59AD59}" presName="compNode" presStyleCnt="0"/>
      <dgm:spPr/>
    </dgm:pt>
    <dgm:pt modelId="{D03EFD7B-2996-4539-AEAC-C40D88C53316}" type="pres">
      <dgm:prSet presAssocID="{920ABAB9-2C22-4F8D-AA86-C05B8A59AD59}" presName="bkgdShape" presStyleLbl="node1" presStyleIdx="2" presStyleCnt="4"/>
      <dgm:spPr/>
      <dgm:t>
        <a:bodyPr/>
        <a:lstStyle/>
        <a:p>
          <a:endParaRPr lang="en-GB"/>
        </a:p>
      </dgm:t>
    </dgm:pt>
    <dgm:pt modelId="{FE0C8B82-9572-4E82-827B-767A038B0964}" type="pres">
      <dgm:prSet presAssocID="{920ABAB9-2C22-4F8D-AA86-C05B8A59AD59}" presName="nodeTx" presStyleLbl="node1" presStyleIdx="2" presStyleCnt="4">
        <dgm:presLayoutVars>
          <dgm:bulletEnabled val="1"/>
        </dgm:presLayoutVars>
      </dgm:prSet>
      <dgm:spPr/>
      <dgm:t>
        <a:bodyPr/>
        <a:lstStyle/>
        <a:p>
          <a:endParaRPr lang="en-GB"/>
        </a:p>
      </dgm:t>
    </dgm:pt>
    <dgm:pt modelId="{93B03A71-2B0C-4704-93B9-429B68FE90B9}" type="pres">
      <dgm:prSet presAssocID="{920ABAB9-2C22-4F8D-AA86-C05B8A59AD59}" presName="invisiNode" presStyleLbl="node1" presStyleIdx="2" presStyleCnt="4"/>
      <dgm:spPr/>
    </dgm:pt>
    <dgm:pt modelId="{CF1B4719-7D69-456D-8C95-62BFE83FD562}" type="pres">
      <dgm:prSet presAssocID="{920ABAB9-2C22-4F8D-AA86-C05B8A59AD59}" presName="imagNode" presStyleLbl="fgImgPlace1" presStyleIdx="2" presStyleCnt="4" custScaleX="23296" custScaleY="22789" custLinFactNeighborX="988" custLinFactNeighborY="57048"/>
      <dgm:spPr/>
    </dgm:pt>
    <dgm:pt modelId="{76E3CE6D-8F90-46C3-8276-13389AADDDE3}" type="pres">
      <dgm:prSet presAssocID="{071C6936-DB27-4670-AA9E-5298944ADD9E}" presName="sibTrans" presStyleLbl="sibTrans2D1" presStyleIdx="0" presStyleCnt="0"/>
      <dgm:spPr/>
      <dgm:t>
        <a:bodyPr/>
        <a:lstStyle/>
        <a:p>
          <a:endParaRPr lang="en-US"/>
        </a:p>
      </dgm:t>
    </dgm:pt>
    <dgm:pt modelId="{92816F1A-FD13-4E03-8458-C9281969D6FD}" type="pres">
      <dgm:prSet presAssocID="{7BF647DA-3FFF-4013-AF31-7CD29273CCB3}" presName="compNode" presStyleCnt="0"/>
      <dgm:spPr/>
    </dgm:pt>
    <dgm:pt modelId="{CB7861C5-F2EE-45A3-9963-7D78B926AE5B}" type="pres">
      <dgm:prSet presAssocID="{7BF647DA-3FFF-4013-AF31-7CD29273CCB3}" presName="bkgdShape" presStyleLbl="node1" presStyleIdx="3" presStyleCnt="4"/>
      <dgm:spPr/>
      <dgm:t>
        <a:bodyPr/>
        <a:lstStyle/>
        <a:p>
          <a:endParaRPr lang="en-GB"/>
        </a:p>
      </dgm:t>
    </dgm:pt>
    <dgm:pt modelId="{469B14EF-EC95-4A64-966F-4D068487CDF1}" type="pres">
      <dgm:prSet presAssocID="{7BF647DA-3FFF-4013-AF31-7CD29273CCB3}" presName="nodeTx" presStyleLbl="node1" presStyleIdx="3" presStyleCnt="4">
        <dgm:presLayoutVars>
          <dgm:bulletEnabled val="1"/>
        </dgm:presLayoutVars>
      </dgm:prSet>
      <dgm:spPr/>
      <dgm:t>
        <a:bodyPr/>
        <a:lstStyle/>
        <a:p>
          <a:endParaRPr lang="en-GB"/>
        </a:p>
      </dgm:t>
    </dgm:pt>
    <dgm:pt modelId="{197A0596-B326-4476-B96A-1B239A2C27C0}" type="pres">
      <dgm:prSet presAssocID="{7BF647DA-3FFF-4013-AF31-7CD29273CCB3}" presName="invisiNode" presStyleLbl="node1" presStyleIdx="3" presStyleCnt="4"/>
      <dgm:spPr/>
    </dgm:pt>
    <dgm:pt modelId="{28EF3171-5BDE-4CF4-8023-F8BD5F07AA41}" type="pres">
      <dgm:prSet presAssocID="{7BF647DA-3FFF-4013-AF31-7CD29273CCB3}" presName="imagNode" presStyleLbl="fgImgPlace1" presStyleIdx="3" presStyleCnt="4" custScaleX="23844" custScaleY="22789" custLinFactNeighborX="-1965" custLinFactNeighborY="51172"/>
      <dgm:spPr/>
    </dgm:pt>
  </dgm:ptLst>
  <dgm:cxnLst>
    <dgm:cxn modelId="{6B8D4007-4404-4393-BD3F-3B7335EA1E18}" type="presOf" srcId="{4C6976FA-D7C9-4046-A4D9-5C127CF99217}" destId="{708A57B1-29B2-4A86-A4C0-843C7F9277E7}" srcOrd="0" destOrd="0" presId="urn:microsoft.com/office/officeart/2005/8/layout/hList7"/>
    <dgm:cxn modelId="{6FF5A301-BE0B-4E90-AB54-BAE544AC6C8D}" srcId="{FFEEA87E-0FF7-4492-A241-5894DCD58112}" destId="{7BF647DA-3FFF-4013-AF31-7CD29273CCB3}" srcOrd="3" destOrd="0" parTransId="{ABE4490E-E850-4411-9E2E-1812DB1FC319}" sibTransId="{8EC53C38-2EE4-43C8-B529-A7D371F60F42}"/>
    <dgm:cxn modelId="{D4070C49-E270-4CCC-9D48-7ECED13E64C3}" type="presOf" srcId="{4C6976FA-D7C9-4046-A4D9-5C127CF99217}" destId="{F2A1EE46-E56F-4B89-BA80-F5BBDF56DB2F}" srcOrd="1" destOrd="0" presId="urn:microsoft.com/office/officeart/2005/8/layout/hList7"/>
    <dgm:cxn modelId="{1D1E66EE-4992-47C6-8305-1C36831DAAE1}" type="presOf" srcId="{920ABAB9-2C22-4F8D-AA86-C05B8A59AD59}" destId="{D03EFD7B-2996-4539-AEAC-C40D88C53316}" srcOrd="0" destOrd="0" presId="urn:microsoft.com/office/officeart/2005/8/layout/hList7"/>
    <dgm:cxn modelId="{49DCEA91-289C-4A34-A056-4EAA45E8A9FA}" type="presOf" srcId="{920ABAB9-2C22-4F8D-AA86-C05B8A59AD59}" destId="{FE0C8B82-9572-4E82-827B-767A038B0964}" srcOrd="1" destOrd="0" presId="urn:microsoft.com/office/officeart/2005/8/layout/hList7"/>
    <dgm:cxn modelId="{CBE1F6B0-C64C-4B90-A91A-C7E235EFA9AA}" type="presOf" srcId="{FFEEA87E-0FF7-4492-A241-5894DCD58112}" destId="{B40CD93C-B4A4-4ED9-8CDC-688699610FC3}" srcOrd="0" destOrd="0" presId="urn:microsoft.com/office/officeart/2005/8/layout/hList7"/>
    <dgm:cxn modelId="{0E1E5F09-7220-4DE1-B73F-EB33FD9ABACF}" type="presOf" srcId="{C8224F22-42D0-4D30-8F86-576DF9500A4D}" destId="{2A5B1EAC-39F5-40D8-A05C-158DB287CFB2}" srcOrd="1" destOrd="0" presId="urn:microsoft.com/office/officeart/2005/8/layout/hList7"/>
    <dgm:cxn modelId="{0C8EDA17-BC15-4A80-9A72-2BFCE3FFBDF4}" type="presOf" srcId="{7BF647DA-3FFF-4013-AF31-7CD29273CCB3}" destId="{CB7861C5-F2EE-45A3-9963-7D78B926AE5B}" srcOrd="0" destOrd="0" presId="urn:microsoft.com/office/officeart/2005/8/layout/hList7"/>
    <dgm:cxn modelId="{81A3DAC2-D008-41A5-859D-19CA9037989F}" srcId="{FFEEA87E-0FF7-4492-A241-5894DCD58112}" destId="{C8224F22-42D0-4D30-8F86-576DF9500A4D}" srcOrd="1" destOrd="0" parTransId="{4458BB87-CBF0-43E6-A9C1-D5CE5B296F0F}" sibTransId="{05E4F064-C75B-41A4-B4FB-CBDEF146BE53}"/>
    <dgm:cxn modelId="{40FBA11C-3002-412B-B7F8-815B0DB5C76C}" type="presOf" srcId="{071C6936-DB27-4670-AA9E-5298944ADD9E}" destId="{76E3CE6D-8F90-46C3-8276-13389AADDDE3}" srcOrd="0" destOrd="0" presId="urn:microsoft.com/office/officeart/2005/8/layout/hList7"/>
    <dgm:cxn modelId="{749DD018-ACCE-49AF-985C-3D6EA9C3E61F}" type="presOf" srcId="{05E4F064-C75B-41A4-B4FB-CBDEF146BE53}" destId="{B91F1F49-A965-426A-B576-70614E6AB19C}" srcOrd="0" destOrd="0" presId="urn:microsoft.com/office/officeart/2005/8/layout/hList7"/>
    <dgm:cxn modelId="{AD67E8A8-5C13-4A9F-A0E3-10504442C327}" type="presOf" srcId="{7BF647DA-3FFF-4013-AF31-7CD29273CCB3}" destId="{469B14EF-EC95-4A64-966F-4D068487CDF1}" srcOrd="1" destOrd="0" presId="urn:microsoft.com/office/officeart/2005/8/layout/hList7"/>
    <dgm:cxn modelId="{ACDB9D81-7735-40D9-B167-2A6FA87B6AB8}" srcId="{FFEEA87E-0FF7-4492-A241-5894DCD58112}" destId="{920ABAB9-2C22-4F8D-AA86-C05B8A59AD59}" srcOrd="2" destOrd="0" parTransId="{9253FA85-2BEF-41AF-A214-8D9298DF1A3E}" sibTransId="{071C6936-DB27-4670-AA9E-5298944ADD9E}"/>
    <dgm:cxn modelId="{79D07495-1327-4C88-93F1-4043B141C315}" srcId="{FFEEA87E-0FF7-4492-A241-5894DCD58112}" destId="{4C6976FA-D7C9-4046-A4D9-5C127CF99217}" srcOrd="0" destOrd="0" parTransId="{0A7938E9-CA61-4810-86B4-FFE3A33057C2}" sibTransId="{259DBD4D-3AAE-4934-8E45-60C2C0E59D80}"/>
    <dgm:cxn modelId="{DE47DD4B-BEFF-4186-A80E-36750C75CA68}" type="presOf" srcId="{C8224F22-42D0-4D30-8F86-576DF9500A4D}" destId="{A4BCE1DC-0B47-4A98-B028-EB1FF9985BFB}" srcOrd="0" destOrd="0" presId="urn:microsoft.com/office/officeart/2005/8/layout/hList7"/>
    <dgm:cxn modelId="{4723A0A9-F824-4BF0-B6B8-B01B8352BBAB}" type="presOf" srcId="{259DBD4D-3AAE-4934-8E45-60C2C0E59D80}" destId="{90263754-B88C-4F83-9DB4-34330BC8F8E3}" srcOrd="0" destOrd="0" presId="urn:microsoft.com/office/officeart/2005/8/layout/hList7"/>
    <dgm:cxn modelId="{9F254B6F-EAF7-4E4D-91E7-7E6C05E7BA39}" type="presParOf" srcId="{B40CD93C-B4A4-4ED9-8CDC-688699610FC3}" destId="{22FA064E-9DD7-48EE-95C0-A19F08E9A585}" srcOrd="0" destOrd="0" presId="urn:microsoft.com/office/officeart/2005/8/layout/hList7"/>
    <dgm:cxn modelId="{1FD279E9-C388-452A-A866-CA42B12ED5CF}" type="presParOf" srcId="{B40CD93C-B4A4-4ED9-8CDC-688699610FC3}" destId="{1A6A988C-3B95-44AC-A018-D515E746E5AB}" srcOrd="1" destOrd="0" presId="urn:microsoft.com/office/officeart/2005/8/layout/hList7"/>
    <dgm:cxn modelId="{11E3F5A8-AAC6-4A9B-8B49-F6A238E395DC}" type="presParOf" srcId="{1A6A988C-3B95-44AC-A018-D515E746E5AB}" destId="{5A7FA1FA-341B-46A1-847F-EC74E70368CE}" srcOrd="0" destOrd="0" presId="urn:microsoft.com/office/officeart/2005/8/layout/hList7"/>
    <dgm:cxn modelId="{E3BFFBF2-4598-4588-B123-D96AB830274B}" type="presParOf" srcId="{5A7FA1FA-341B-46A1-847F-EC74E70368CE}" destId="{708A57B1-29B2-4A86-A4C0-843C7F9277E7}" srcOrd="0" destOrd="0" presId="urn:microsoft.com/office/officeart/2005/8/layout/hList7"/>
    <dgm:cxn modelId="{FBB19D25-3F19-470E-A1A8-688FDFEC8301}" type="presParOf" srcId="{5A7FA1FA-341B-46A1-847F-EC74E70368CE}" destId="{F2A1EE46-E56F-4B89-BA80-F5BBDF56DB2F}" srcOrd="1" destOrd="0" presId="urn:microsoft.com/office/officeart/2005/8/layout/hList7"/>
    <dgm:cxn modelId="{37751D47-4C56-4A9F-9BAB-0BFBDEE53B9B}" type="presParOf" srcId="{5A7FA1FA-341B-46A1-847F-EC74E70368CE}" destId="{78C48AB5-CC33-46D5-9B45-34C010BCE5C3}" srcOrd="2" destOrd="0" presId="urn:microsoft.com/office/officeart/2005/8/layout/hList7"/>
    <dgm:cxn modelId="{D0CA0648-BA38-4FAD-AB86-3780F2BF09AC}" type="presParOf" srcId="{5A7FA1FA-341B-46A1-847F-EC74E70368CE}" destId="{7B46A5E7-0CF9-44D5-9FAC-52B76F9B1033}" srcOrd="3" destOrd="0" presId="urn:microsoft.com/office/officeart/2005/8/layout/hList7"/>
    <dgm:cxn modelId="{A91E8A59-4475-46F8-8FE5-D48A0C545D35}" type="presParOf" srcId="{1A6A988C-3B95-44AC-A018-D515E746E5AB}" destId="{90263754-B88C-4F83-9DB4-34330BC8F8E3}" srcOrd="1" destOrd="0" presId="urn:microsoft.com/office/officeart/2005/8/layout/hList7"/>
    <dgm:cxn modelId="{40C8A875-D7CC-4E48-BCEE-99154EE13FA3}" type="presParOf" srcId="{1A6A988C-3B95-44AC-A018-D515E746E5AB}" destId="{85655AB9-7FA3-4000-BAB6-C46F4B9DB3FC}" srcOrd="2" destOrd="0" presId="urn:microsoft.com/office/officeart/2005/8/layout/hList7"/>
    <dgm:cxn modelId="{1A268732-1145-4F72-8844-BC17699635D0}" type="presParOf" srcId="{85655AB9-7FA3-4000-BAB6-C46F4B9DB3FC}" destId="{A4BCE1DC-0B47-4A98-B028-EB1FF9985BFB}" srcOrd="0" destOrd="0" presId="urn:microsoft.com/office/officeart/2005/8/layout/hList7"/>
    <dgm:cxn modelId="{ED3E6EF4-56F6-4DD1-8EC0-A4461B7EF61E}" type="presParOf" srcId="{85655AB9-7FA3-4000-BAB6-C46F4B9DB3FC}" destId="{2A5B1EAC-39F5-40D8-A05C-158DB287CFB2}" srcOrd="1" destOrd="0" presId="urn:microsoft.com/office/officeart/2005/8/layout/hList7"/>
    <dgm:cxn modelId="{4D14DCDB-94C0-40A9-A1C7-E796369BEF5B}" type="presParOf" srcId="{85655AB9-7FA3-4000-BAB6-C46F4B9DB3FC}" destId="{33E066C8-C604-4735-BA36-82E3B72E60DC}" srcOrd="2" destOrd="0" presId="urn:microsoft.com/office/officeart/2005/8/layout/hList7"/>
    <dgm:cxn modelId="{0509E385-7B03-430A-915C-27EA36EE4ECD}" type="presParOf" srcId="{85655AB9-7FA3-4000-BAB6-C46F4B9DB3FC}" destId="{D234647E-4209-4D52-9AED-FDD77BB8D3C1}" srcOrd="3" destOrd="0" presId="urn:microsoft.com/office/officeart/2005/8/layout/hList7"/>
    <dgm:cxn modelId="{C73D6D9A-A32D-4903-AE50-8CFF773A19EA}" type="presParOf" srcId="{1A6A988C-3B95-44AC-A018-D515E746E5AB}" destId="{B91F1F49-A965-426A-B576-70614E6AB19C}" srcOrd="3" destOrd="0" presId="urn:microsoft.com/office/officeart/2005/8/layout/hList7"/>
    <dgm:cxn modelId="{0D80138D-13C2-459F-A40A-884EC1D73C66}" type="presParOf" srcId="{1A6A988C-3B95-44AC-A018-D515E746E5AB}" destId="{9637BEB9-90F0-46F3-886D-E4A9A59147B2}" srcOrd="4" destOrd="0" presId="urn:microsoft.com/office/officeart/2005/8/layout/hList7"/>
    <dgm:cxn modelId="{7D6AEB0D-18A5-4601-A082-CE285620BF63}" type="presParOf" srcId="{9637BEB9-90F0-46F3-886D-E4A9A59147B2}" destId="{D03EFD7B-2996-4539-AEAC-C40D88C53316}" srcOrd="0" destOrd="0" presId="urn:microsoft.com/office/officeart/2005/8/layout/hList7"/>
    <dgm:cxn modelId="{1BFD0A3E-43AB-4D80-89FA-E3A7C286806D}" type="presParOf" srcId="{9637BEB9-90F0-46F3-886D-E4A9A59147B2}" destId="{FE0C8B82-9572-4E82-827B-767A038B0964}" srcOrd="1" destOrd="0" presId="urn:microsoft.com/office/officeart/2005/8/layout/hList7"/>
    <dgm:cxn modelId="{BC0D27AD-5729-4180-9F6E-20854A8F3EA4}" type="presParOf" srcId="{9637BEB9-90F0-46F3-886D-E4A9A59147B2}" destId="{93B03A71-2B0C-4704-93B9-429B68FE90B9}" srcOrd="2" destOrd="0" presId="urn:microsoft.com/office/officeart/2005/8/layout/hList7"/>
    <dgm:cxn modelId="{9F91CEE1-D90F-4160-80BE-F87EF987B1B1}" type="presParOf" srcId="{9637BEB9-90F0-46F3-886D-E4A9A59147B2}" destId="{CF1B4719-7D69-456D-8C95-62BFE83FD562}" srcOrd="3" destOrd="0" presId="urn:microsoft.com/office/officeart/2005/8/layout/hList7"/>
    <dgm:cxn modelId="{B903AD5D-7951-4FDC-B662-FD401C4A74F1}" type="presParOf" srcId="{1A6A988C-3B95-44AC-A018-D515E746E5AB}" destId="{76E3CE6D-8F90-46C3-8276-13389AADDDE3}" srcOrd="5" destOrd="0" presId="urn:microsoft.com/office/officeart/2005/8/layout/hList7"/>
    <dgm:cxn modelId="{27368E22-DA1E-437D-AF65-3CE6B2E91E0C}" type="presParOf" srcId="{1A6A988C-3B95-44AC-A018-D515E746E5AB}" destId="{92816F1A-FD13-4E03-8458-C9281969D6FD}" srcOrd="6" destOrd="0" presId="urn:microsoft.com/office/officeart/2005/8/layout/hList7"/>
    <dgm:cxn modelId="{078449C9-3717-4C18-A112-25C60242D899}" type="presParOf" srcId="{92816F1A-FD13-4E03-8458-C9281969D6FD}" destId="{CB7861C5-F2EE-45A3-9963-7D78B926AE5B}" srcOrd="0" destOrd="0" presId="urn:microsoft.com/office/officeart/2005/8/layout/hList7"/>
    <dgm:cxn modelId="{CD504036-F2CB-4B96-A962-21F81BE05370}" type="presParOf" srcId="{92816F1A-FD13-4E03-8458-C9281969D6FD}" destId="{469B14EF-EC95-4A64-966F-4D068487CDF1}" srcOrd="1" destOrd="0" presId="urn:microsoft.com/office/officeart/2005/8/layout/hList7"/>
    <dgm:cxn modelId="{EADEF163-AE60-4EBF-972E-6EE9E930E41E}" type="presParOf" srcId="{92816F1A-FD13-4E03-8458-C9281969D6FD}" destId="{197A0596-B326-4476-B96A-1B239A2C27C0}" srcOrd="2" destOrd="0" presId="urn:microsoft.com/office/officeart/2005/8/layout/hList7"/>
    <dgm:cxn modelId="{7656BEEE-5157-4997-B28F-B54B01E48E4E}" type="presParOf" srcId="{92816F1A-FD13-4E03-8458-C9281969D6FD}" destId="{28EF3171-5BDE-4CF4-8023-F8BD5F07AA41}"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C9587C-2445-4BF5-BA0F-69B8EEFC62D4}" type="doc">
      <dgm:prSet loTypeId="urn:microsoft.com/office/officeart/2005/8/layout/venn1" loCatId="relationship" qsTypeId="urn:microsoft.com/office/officeart/2005/8/quickstyle/simple1" qsCatId="simple" csTypeId="urn:microsoft.com/office/officeart/2005/8/colors/accent1_2" csCatId="accent1" phldr="1"/>
      <dgm:spPr/>
    </dgm:pt>
    <dgm:pt modelId="{4832650D-24B1-4B47-99F8-B537FD4A6F13}">
      <dgm:prSet phldrT="[Text]" custT="1"/>
      <dgm:spPr/>
      <dgm:t>
        <a:bodyPr/>
        <a:lstStyle/>
        <a:p>
          <a:r>
            <a:rPr lang="en-US" sz="3600" b="1" dirty="0" smtClean="0"/>
            <a:t>Nepal</a:t>
          </a:r>
          <a:endParaRPr lang="en-GB" sz="3600" b="1" dirty="0"/>
        </a:p>
      </dgm:t>
    </dgm:pt>
    <dgm:pt modelId="{439D4895-83E3-4A82-A109-75FEEFBB6B14}" type="parTrans" cxnId="{828B4D06-D375-469C-8222-128A911F1889}">
      <dgm:prSet/>
      <dgm:spPr/>
      <dgm:t>
        <a:bodyPr/>
        <a:lstStyle/>
        <a:p>
          <a:endParaRPr lang="en-GB"/>
        </a:p>
      </dgm:t>
    </dgm:pt>
    <dgm:pt modelId="{93FB1EB4-A2B8-402C-BA35-3E2D95138611}" type="sibTrans" cxnId="{828B4D06-D375-469C-8222-128A911F1889}">
      <dgm:prSet/>
      <dgm:spPr/>
      <dgm:t>
        <a:bodyPr/>
        <a:lstStyle/>
        <a:p>
          <a:endParaRPr lang="en-GB"/>
        </a:p>
      </dgm:t>
    </dgm:pt>
    <dgm:pt modelId="{FC82FD11-F1A9-4EA0-A502-B2822331D554}">
      <dgm:prSet phldrT="[Text]" custT="1"/>
      <dgm:spPr/>
      <dgm:t>
        <a:bodyPr/>
        <a:lstStyle/>
        <a:p>
          <a:r>
            <a:rPr lang="en-US" sz="2000" b="1" dirty="0" smtClean="0"/>
            <a:t>Open Universities</a:t>
          </a:r>
          <a:endParaRPr lang="en-GB" sz="2000" b="1" dirty="0"/>
        </a:p>
      </dgm:t>
    </dgm:pt>
    <dgm:pt modelId="{5F70565B-5077-4A2F-80D9-8498CD33E0BF}" type="parTrans" cxnId="{6E3D36BE-9E7B-4C41-AA85-BFA8B2DE12E7}">
      <dgm:prSet/>
      <dgm:spPr/>
      <dgm:t>
        <a:bodyPr/>
        <a:lstStyle/>
        <a:p>
          <a:endParaRPr lang="en-GB"/>
        </a:p>
      </dgm:t>
    </dgm:pt>
    <dgm:pt modelId="{9C6269E8-3A12-42A1-8747-83D3994FBB76}" type="sibTrans" cxnId="{6E3D36BE-9E7B-4C41-AA85-BFA8B2DE12E7}">
      <dgm:prSet/>
      <dgm:spPr/>
      <dgm:t>
        <a:bodyPr/>
        <a:lstStyle/>
        <a:p>
          <a:endParaRPr lang="en-GB"/>
        </a:p>
      </dgm:t>
    </dgm:pt>
    <dgm:pt modelId="{EA7B84A4-5C12-4225-963E-AEFB5C3C9F14}">
      <dgm:prSet phldrT="[Text]" custT="1"/>
      <dgm:spPr/>
      <dgm:t>
        <a:bodyPr/>
        <a:lstStyle/>
        <a:p>
          <a:r>
            <a:rPr lang="en-US" sz="2000" b="1" dirty="0" smtClean="0"/>
            <a:t>Pedagogical Models</a:t>
          </a:r>
          <a:endParaRPr lang="en-GB" sz="2000" b="1" dirty="0"/>
        </a:p>
      </dgm:t>
    </dgm:pt>
    <dgm:pt modelId="{2C621E10-9567-4BC2-BAAD-CA65AEC0226D}" type="parTrans" cxnId="{B5F152C3-F818-44F9-8868-36660E1FBBCD}">
      <dgm:prSet/>
      <dgm:spPr/>
      <dgm:t>
        <a:bodyPr/>
        <a:lstStyle/>
        <a:p>
          <a:endParaRPr lang="en-GB"/>
        </a:p>
      </dgm:t>
    </dgm:pt>
    <dgm:pt modelId="{2B524C30-0C14-413F-AB36-F4A60CE75279}" type="sibTrans" cxnId="{B5F152C3-F818-44F9-8868-36660E1FBBCD}">
      <dgm:prSet/>
      <dgm:spPr/>
      <dgm:t>
        <a:bodyPr/>
        <a:lstStyle/>
        <a:p>
          <a:endParaRPr lang="en-GB"/>
        </a:p>
      </dgm:t>
    </dgm:pt>
    <dgm:pt modelId="{51CD3200-9FC3-4170-8606-A21F5460265F}" type="pres">
      <dgm:prSet presAssocID="{DFC9587C-2445-4BF5-BA0F-69B8EEFC62D4}" presName="compositeShape" presStyleCnt="0">
        <dgm:presLayoutVars>
          <dgm:chMax val="7"/>
          <dgm:dir/>
          <dgm:resizeHandles val="exact"/>
        </dgm:presLayoutVars>
      </dgm:prSet>
      <dgm:spPr/>
    </dgm:pt>
    <dgm:pt modelId="{670C55BB-2AF5-4245-A504-FC4AB0D71A5E}" type="pres">
      <dgm:prSet presAssocID="{4832650D-24B1-4B47-99F8-B537FD4A6F13}" presName="circ1" presStyleLbl="vennNode1" presStyleIdx="0" presStyleCnt="3"/>
      <dgm:spPr/>
      <dgm:t>
        <a:bodyPr/>
        <a:lstStyle/>
        <a:p>
          <a:endParaRPr lang="en-GB"/>
        </a:p>
      </dgm:t>
    </dgm:pt>
    <dgm:pt modelId="{44E3F2C9-37CD-4C28-843F-0AA0766EB210}" type="pres">
      <dgm:prSet presAssocID="{4832650D-24B1-4B47-99F8-B537FD4A6F13}" presName="circ1Tx" presStyleLbl="revTx" presStyleIdx="0" presStyleCnt="0">
        <dgm:presLayoutVars>
          <dgm:chMax val="0"/>
          <dgm:chPref val="0"/>
          <dgm:bulletEnabled val="1"/>
        </dgm:presLayoutVars>
      </dgm:prSet>
      <dgm:spPr/>
      <dgm:t>
        <a:bodyPr/>
        <a:lstStyle/>
        <a:p>
          <a:endParaRPr lang="en-GB"/>
        </a:p>
      </dgm:t>
    </dgm:pt>
    <dgm:pt modelId="{BB545890-E9A0-4A88-A70A-BD24D8F81315}" type="pres">
      <dgm:prSet presAssocID="{FC82FD11-F1A9-4EA0-A502-B2822331D554}" presName="circ2" presStyleLbl="vennNode1" presStyleIdx="1" presStyleCnt="3" custLinFactNeighborX="-546" custLinFactNeighborY="-10802"/>
      <dgm:spPr/>
      <dgm:t>
        <a:bodyPr/>
        <a:lstStyle/>
        <a:p>
          <a:endParaRPr lang="en-GB"/>
        </a:p>
      </dgm:t>
    </dgm:pt>
    <dgm:pt modelId="{05D13B34-8729-4F6C-B5EA-64C88C19EAF6}" type="pres">
      <dgm:prSet presAssocID="{FC82FD11-F1A9-4EA0-A502-B2822331D554}" presName="circ2Tx" presStyleLbl="revTx" presStyleIdx="0" presStyleCnt="0">
        <dgm:presLayoutVars>
          <dgm:chMax val="0"/>
          <dgm:chPref val="0"/>
          <dgm:bulletEnabled val="1"/>
        </dgm:presLayoutVars>
      </dgm:prSet>
      <dgm:spPr/>
      <dgm:t>
        <a:bodyPr/>
        <a:lstStyle/>
        <a:p>
          <a:endParaRPr lang="en-GB"/>
        </a:p>
      </dgm:t>
    </dgm:pt>
    <dgm:pt modelId="{5B017B47-8DB6-4DC2-A74D-568806327424}" type="pres">
      <dgm:prSet presAssocID="{EA7B84A4-5C12-4225-963E-AEFB5C3C9F14}" presName="circ3" presStyleLbl="vennNode1" presStyleIdx="2" presStyleCnt="3" custLinFactNeighborX="-731" custLinFactNeighborY="-10802"/>
      <dgm:spPr/>
      <dgm:t>
        <a:bodyPr/>
        <a:lstStyle/>
        <a:p>
          <a:endParaRPr lang="en-GB"/>
        </a:p>
      </dgm:t>
    </dgm:pt>
    <dgm:pt modelId="{4BAF7D63-66ED-4AEE-90FD-99F45BB7DF7D}" type="pres">
      <dgm:prSet presAssocID="{EA7B84A4-5C12-4225-963E-AEFB5C3C9F14}" presName="circ3Tx" presStyleLbl="revTx" presStyleIdx="0" presStyleCnt="0">
        <dgm:presLayoutVars>
          <dgm:chMax val="0"/>
          <dgm:chPref val="0"/>
          <dgm:bulletEnabled val="1"/>
        </dgm:presLayoutVars>
      </dgm:prSet>
      <dgm:spPr/>
      <dgm:t>
        <a:bodyPr/>
        <a:lstStyle/>
        <a:p>
          <a:endParaRPr lang="en-GB"/>
        </a:p>
      </dgm:t>
    </dgm:pt>
  </dgm:ptLst>
  <dgm:cxnLst>
    <dgm:cxn modelId="{6E3D36BE-9E7B-4C41-AA85-BFA8B2DE12E7}" srcId="{DFC9587C-2445-4BF5-BA0F-69B8EEFC62D4}" destId="{FC82FD11-F1A9-4EA0-A502-B2822331D554}" srcOrd="1" destOrd="0" parTransId="{5F70565B-5077-4A2F-80D9-8498CD33E0BF}" sibTransId="{9C6269E8-3A12-42A1-8747-83D3994FBB76}"/>
    <dgm:cxn modelId="{F82D5B66-53D6-489E-B0B6-E4B01E4CCFEA}" type="presOf" srcId="{4832650D-24B1-4B47-99F8-B537FD4A6F13}" destId="{44E3F2C9-37CD-4C28-843F-0AA0766EB210}" srcOrd="1" destOrd="0" presId="urn:microsoft.com/office/officeart/2005/8/layout/venn1"/>
    <dgm:cxn modelId="{828B4D06-D375-469C-8222-128A911F1889}" srcId="{DFC9587C-2445-4BF5-BA0F-69B8EEFC62D4}" destId="{4832650D-24B1-4B47-99F8-B537FD4A6F13}" srcOrd="0" destOrd="0" parTransId="{439D4895-83E3-4A82-A109-75FEEFBB6B14}" sibTransId="{93FB1EB4-A2B8-402C-BA35-3E2D95138611}"/>
    <dgm:cxn modelId="{32F97BB7-C963-436E-8A98-D05DFB7B3D82}" type="presOf" srcId="{EA7B84A4-5C12-4225-963E-AEFB5C3C9F14}" destId="{4BAF7D63-66ED-4AEE-90FD-99F45BB7DF7D}" srcOrd="1" destOrd="0" presId="urn:microsoft.com/office/officeart/2005/8/layout/venn1"/>
    <dgm:cxn modelId="{F02FF128-194F-4E90-9BAB-BB30F057E5C0}" type="presOf" srcId="{FC82FD11-F1A9-4EA0-A502-B2822331D554}" destId="{05D13B34-8729-4F6C-B5EA-64C88C19EAF6}" srcOrd="1" destOrd="0" presId="urn:microsoft.com/office/officeart/2005/8/layout/venn1"/>
    <dgm:cxn modelId="{B5F152C3-F818-44F9-8868-36660E1FBBCD}" srcId="{DFC9587C-2445-4BF5-BA0F-69B8EEFC62D4}" destId="{EA7B84A4-5C12-4225-963E-AEFB5C3C9F14}" srcOrd="2" destOrd="0" parTransId="{2C621E10-9567-4BC2-BAAD-CA65AEC0226D}" sibTransId="{2B524C30-0C14-413F-AB36-F4A60CE75279}"/>
    <dgm:cxn modelId="{55FBD5B2-B087-4D5B-9F5C-C8D5D217E446}" type="presOf" srcId="{EA7B84A4-5C12-4225-963E-AEFB5C3C9F14}" destId="{5B017B47-8DB6-4DC2-A74D-568806327424}" srcOrd="0" destOrd="0" presId="urn:microsoft.com/office/officeart/2005/8/layout/venn1"/>
    <dgm:cxn modelId="{E2693418-1052-4EF3-BA37-B0D85B0701E3}" type="presOf" srcId="{FC82FD11-F1A9-4EA0-A502-B2822331D554}" destId="{BB545890-E9A0-4A88-A70A-BD24D8F81315}" srcOrd="0" destOrd="0" presId="urn:microsoft.com/office/officeart/2005/8/layout/venn1"/>
    <dgm:cxn modelId="{1C9784E0-8D8D-42A1-A7EC-8F51890D74CA}" type="presOf" srcId="{DFC9587C-2445-4BF5-BA0F-69B8EEFC62D4}" destId="{51CD3200-9FC3-4170-8606-A21F5460265F}" srcOrd="0" destOrd="0" presId="urn:microsoft.com/office/officeart/2005/8/layout/venn1"/>
    <dgm:cxn modelId="{2B5CADE9-52FA-41B3-A96B-B1A7092ACE61}" type="presOf" srcId="{4832650D-24B1-4B47-99F8-B537FD4A6F13}" destId="{670C55BB-2AF5-4245-A504-FC4AB0D71A5E}" srcOrd="0" destOrd="0" presId="urn:microsoft.com/office/officeart/2005/8/layout/venn1"/>
    <dgm:cxn modelId="{BA29488F-456C-4326-9A2D-F1905C389D1C}" type="presParOf" srcId="{51CD3200-9FC3-4170-8606-A21F5460265F}" destId="{670C55BB-2AF5-4245-A504-FC4AB0D71A5E}" srcOrd="0" destOrd="0" presId="urn:microsoft.com/office/officeart/2005/8/layout/venn1"/>
    <dgm:cxn modelId="{7FCE468E-2953-4699-8C38-80149427FE46}" type="presParOf" srcId="{51CD3200-9FC3-4170-8606-A21F5460265F}" destId="{44E3F2C9-37CD-4C28-843F-0AA0766EB210}" srcOrd="1" destOrd="0" presId="urn:microsoft.com/office/officeart/2005/8/layout/venn1"/>
    <dgm:cxn modelId="{DCA239A4-9CFD-4014-848F-4D5407999CCE}" type="presParOf" srcId="{51CD3200-9FC3-4170-8606-A21F5460265F}" destId="{BB545890-E9A0-4A88-A70A-BD24D8F81315}" srcOrd="2" destOrd="0" presId="urn:microsoft.com/office/officeart/2005/8/layout/venn1"/>
    <dgm:cxn modelId="{CF3873EE-8151-40EA-A7E1-64A3F2059C28}" type="presParOf" srcId="{51CD3200-9FC3-4170-8606-A21F5460265F}" destId="{05D13B34-8729-4F6C-B5EA-64C88C19EAF6}" srcOrd="3" destOrd="0" presId="urn:microsoft.com/office/officeart/2005/8/layout/venn1"/>
    <dgm:cxn modelId="{F68BF847-DF69-456A-AEBA-0EF3B8E17A37}" type="presParOf" srcId="{51CD3200-9FC3-4170-8606-A21F5460265F}" destId="{5B017B47-8DB6-4DC2-A74D-568806327424}" srcOrd="4" destOrd="0" presId="urn:microsoft.com/office/officeart/2005/8/layout/venn1"/>
    <dgm:cxn modelId="{787A8FA1-76FC-457C-AE63-298622988136}" type="presParOf" srcId="{51CD3200-9FC3-4170-8606-A21F5460265F}" destId="{4BAF7D63-66ED-4AEE-90FD-99F45BB7DF7D}"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012EA-195E-6E43-B660-9BF039415960}" type="doc">
      <dgm:prSet loTypeId="urn:microsoft.com/office/officeart/2008/layout/CircularPictureCallout" loCatId="" qsTypeId="urn:microsoft.com/office/officeart/2005/8/quickstyle/3D9" qsCatId="3D" csTypeId="urn:microsoft.com/office/officeart/2005/8/colors/colorful3" csCatId="colorful" phldr="1"/>
      <dgm:spPr/>
      <dgm:t>
        <a:bodyPr/>
        <a:lstStyle/>
        <a:p>
          <a:endParaRPr lang="es-ES"/>
        </a:p>
      </dgm:t>
    </dgm:pt>
    <dgm:pt modelId="{5939D50C-778F-0F4C-8411-3D6AC4775319}">
      <dgm:prSet/>
      <dgm:spPr/>
      <dgm:t>
        <a:bodyPr/>
        <a:lstStyle/>
        <a:p>
          <a:r>
            <a:rPr lang="es-ES" b="1" dirty="0" err="1" smtClean="0"/>
            <a:t>Learning</a:t>
          </a:r>
          <a:endParaRPr lang="es-ES" b="1" dirty="0"/>
        </a:p>
      </dgm:t>
    </dgm:pt>
    <dgm:pt modelId="{1AA9F187-07D9-AE4F-8418-3B056F90B2C6}" type="parTrans" cxnId="{9F8F4A98-E9C8-EF45-B717-661BDB16BDAF}">
      <dgm:prSet/>
      <dgm:spPr/>
      <dgm:t>
        <a:bodyPr/>
        <a:lstStyle/>
        <a:p>
          <a:endParaRPr lang="es-ES"/>
        </a:p>
      </dgm:t>
    </dgm:pt>
    <dgm:pt modelId="{B3033892-9C92-9448-8BAD-5CC34BA0EEA6}" type="sibTrans" cxnId="{9F8F4A98-E9C8-EF45-B717-661BDB16BDAF}">
      <dgm:prSet/>
      <dgm:spPr>
        <a:blipFill rotWithShape="1">
          <a:blip xmlns:r="http://schemas.openxmlformats.org/officeDocument/2006/relationships" r:embed="rId1"/>
          <a:stretch>
            <a:fillRect/>
          </a:stretch>
        </a:blipFill>
      </dgm:spPr>
      <dgm:t>
        <a:bodyPr/>
        <a:lstStyle/>
        <a:p>
          <a:endParaRPr lang="es-ES"/>
        </a:p>
      </dgm:t>
    </dgm:pt>
    <dgm:pt modelId="{374BE566-9114-0044-A0E6-EA8BC653A51C}">
      <dgm:prSet phldrT="[Texto]"/>
      <dgm:spPr/>
      <dgm:t>
        <a:bodyPr/>
        <a:lstStyle/>
        <a:p>
          <a:r>
            <a:rPr lang="es-ES" b="1" dirty="0" smtClean="0"/>
            <a:t>EMLW</a:t>
          </a:r>
          <a:endParaRPr lang="es-ES" b="1" dirty="0"/>
        </a:p>
      </dgm:t>
    </dgm:pt>
    <dgm:pt modelId="{B0B4C2A7-200F-AE4A-B365-44BDBD4D12D4}" type="parTrans" cxnId="{4D288E75-63AB-7D49-A633-A51B50B74CEC}">
      <dgm:prSet/>
      <dgm:spPr/>
      <dgm:t>
        <a:bodyPr/>
        <a:lstStyle/>
        <a:p>
          <a:endParaRPr lang="es-ES"/>
        </a:p>
      </dgm:t>
    </dgm:pt>
    <dgm:pt modelId="{D886BE43-8000-8A4E-BDBB-2D31FB84AF2F}" type="sibTrans" cxnId="{4D288E75-63AB-7D49-A633-A51B50B74CEC}">
      <dgm:prSet/>
      <dgm:spPr>
        <a:blipFill rotWithShape="1">
          <a:blip xmlns:r="http://schemas.openxmlformats.org/officeDocument/2006/relationships" r:embed="rId2"/>
          <a:stretch>
            <a:fillRect/>
          </a:stretch>
        </a:blipFill>
      </dgm:spPr>
      <dgm:t>
        <a:bodyPr/>
        <a:lstStyle/>
        <a:p>
          <a:endParaRPr lang="es-ES"/>
        </a:p>
      </dgm:t>
    </dgm:pt>
    <dgm:pt modelId="{4734CAD2-0F7E-734E-B41E-9BCDDFA43B79}">
      <dgm:prSet phldrT="[Texto]"/>
      <dgm:spPr/>
      <dgm:t>
        <a:bodyPr/>
        <a:lstStyle/>
        <a:p>
          <a:r>
            <a:rPr lang="es-ES" b="1" dirty="0" smtClean="0"/>
            <a:t>SCS</a:t>
          </a:r>
          <a:endParaRPr lang="es-ES" b="1" dirty="0"/>
        </a:p>
      </dgm:t>
    </dgm:pt>
    <dgm:pt modelId="{3471F78A-3F70-5B4A-BE89-DC79FA937E12}" type="parTrans" cxnId="{3AFDB3D8-719B-6A44-B306-58FA75FEDF36}">
      <dgm:prSet/>
      <dgm:spPr/>
      <dgm:t>
        <a:bodyPr/>
        <a:lstStyle/>
        <a:p>
          <a:endParaRPr lang="es-ES"/>
        </a:p>
      </dgm:t>
    </dgm:pt>
    <dgm:pt modelId="{89643221-64B5-384E-8806-F6B4E6E7E79E}" type="sibTrans" cxnId="{3AFDB3D8-719B-6A44-B306-58FA75FEDF36}">
      <dgm:prSet/>
      <dgm:spPr>
        <a:blipFill rotWithShape="1">
          <a:blip xmlns:r="http://schemas.openxmlformats.org/officeDocument/2006/relationships" r:embed="rId3"/>
          <a:stretch>
            <a:fillRect/>
          </a:stretch>
        </a:blipFill>
      </dgm:spPr>
      <dgm:t>
        <a:bodyPr/>
        <a:lstStyle/>
        <a:p>
          <a:endParaRPr lang="es-ES"/>
        </a:p>
      </dgm:t>
    </dgm:pt>
    <dgm:pt modelId="{F12D9BB5-2E77-9E4E-A0F8-53CA6035DC2D}">
      <dgm:prSet phldrT="[Texto]"/>
      <dgm:spPr/>
      <dgm:t>
        <a:bodyPr/>
        <a:lstStyle/>
        <a:p>
          <a:r>
            <a:rPr lang="es-ES" b="1" dirty="0" err="1" smtClean="0"/>
            <a:t>Results</a:t>
          </a:r>
          <a:endParaRPr lang="es-ES" b="1" dirty="0"/>
        </a:p>
      </dgm:t>
    </dgm:pt>
    <dgm:pt modelId="{59650C99-FCB0-2046-BB7F-E71DE8ACEEA4}" type="parTrans" cxnId="{99D8CAEC-58B8-AD47-AB24-6D64DACE3655}">
      <dgm:prSet/>
      <dgm:spPr/>
      <dgm:t>
        <a:bodyPr/>
        <a:lstStyle/>
        <a:p>
          <a:endParaRPr lang="es-ES"/>
        </a:p>
      </dgm:t>
    </dgm:pt>
    <dgm:pt modelId="{1BA1CE75-CFBA-FD4A-AB69-CD3F085E8EC2}" type="sibTrans" cxnId="{99D8CAEC-58B8-AD47-AB24-6D64DACE3655}">
      <dgm:prSet/>
      <dgm:spPr>
        <a:blipFill rotWithShape="1">
          <a:blip xmlns:r="http://schemas.openxmlformats.org/officeDocument/2006/relationships" r:embed="rId4"/>
          <a:stretch>
            <a:fillRect/>
          </a:stretch>
        </a:blipFill>
      </dgm:spPr>
      <dgm:t>
        <a:bodyPr/>
        <a:lstStyle/>
        <a:p>
          <a:endParaRPr lang="es-ES"/>
        </a:p>
      </dgm:t>
    </dgm:pt>
    <dgm:pt modelId="{5C3503E2-C750-2E45-8CCF-54DFC210520E}" type="pres">
      <dgm:prSet presAssocID="{5DF012EA-195E-6E43-B660-9BF039415960}" presName="Name0" presStyleCnt="0">
        <dgm:presLayoutVars>
          <dgm:chMax val="7"/>
          <dgm:chPref val="7"/>
          <dgm:dir/>
        </dgm:presLayoutVars>
      </dgm:prSet>
      <dgm:spPr/>
      <dgm:t>
        <a:bodyPr/>
        <a:lstStyle/>
        <a:p>
          <a:endParaRPr lang="es-ES"/>
        </a:p>
      </dgm:t>
    </dgm:pt>
    <dgm:pt modelId="{1D8F5AF6-D6B0-CD40-92B1-C91E2B57E4D0}" type="pres">
      <dgm:prSet presAssocID="{5DF012EA-195E-6E43-B660-9BF039415960}" presName="Name1" presStyleCnt="0"/>
      <dgm:spPr/>
    </dgm:pt>
    <dgm:pt modelId="{B6D99004-7EB5-E645-B2BC-FDBFC03F6736}" type="pres">
      <dgm:prSet presAssocID="{B3033892-9C92-9448-8BAD-5CC34BA0EEA6}" presName="picture_1" presStyleCnt="0"/>
      <dgm:spPr/>
    </dgm:pt>
    <dgm:pt modelId="{01331CB8-AECC-E849-8DC1-5844EF166DF1}" type="pres">
      <dgm:prSet presAssocID="{B3033892-9C92-9448-8BAD-5CC34BA0EEA6}" presName="pictureRepeatNode" presStyleLbl="alignImgPlace1" presStyleIdx="0" presStyleCnt="4" custScaleX="121396" custScaleY="123030"/>
      <dgm:spPr/>
      <dgm:t>
        <a:bodyPr/>
        <a:lstStyle/>
        <a:p>
          <a:endParaRPr lang="es-ES"/>
        </a:p>
      </dgm:t>
    </dgm:pt>
    <dgm:pt modelId="{A6080E1C-1324-8841-92A7-9C50C988803B}" type="pres">
      <dgm:prSet presAssocID="{5939D50C-778F-0F4C-8411-3D6AC4775319}" presName="text_1" presStyleLbl="node1" presStyleIdx="0" presStyleCnt="0">
        <dgm:presLayoutVars>
          <dgm:bulletEnabled val="1"/>
        </dgm:presLayoutVars>
      </dgm:prSet>
      <dgm:spPr/>
      <dgm:t>
        <a:bodyPr/>
        <a:lstStyle/>
        <a:p>
          <a:endParaRPr lang="es-ES"/>
        </a:p>
      </dgm:t>
    </dgm:pt>
    <dgm:pt modelId="{04FF1C8D-4BE9-8D4C-8113-76A4D025CBC1}" type="pres">
      <dgm:prSet presAssocID="{D886BE43-8000-8A4E-BDBB-2D31FB84AF2F}" presName="picture_2" presStyleCnt="0"/>
      <dgm:spPr/>
    </dgm:pt>
    <dgm:pt modelId="{B8206636-CC6D-5C4F-BADC-EC132C86E424}" type="pres">
      <dgm:prSet presAssocID="{D886BE43-8000-8A4E-BDBB-2D31FB84AF2F}" presName="pictureRepeatNode" presStyleLbl="alignImgPlace1" presStyleIdx="1" presStyleCnt="4" custScaleX="151348" custScaleY="155927" custLinFactNeighborX="-20477" custLinFactNeighborY="-58556"/>
      <dgm:spPr/>
      <dgm:t>
        <a:bodyPr/>
        <a:lstStyle/>
        <a:p>
          <a:endParaRPr lang="es-ES"/>
        </a:p>
      </dgm:t>
    </dgm:pt>
    <dgm:pt modelId="{C00E77A0-46D7-7F49-ACA6-2F6BC1A01582}" type="pres">
      <dgm:prSet presAssocID="{374BE566-9114-0044-A0E6-EA8BC653A51C}" presName="line_2" presStyleLbl="parChTrans1D1" presStyleIdx="0" presStyleCnt="3" custLinFactY="-1106224" custLinFactNeighborX="-9251" custLinFactNeighborY="-1200000"/>
      <dgm:spPr/>
    </dgm:pt>
    <dgm:pt modelId="{0233139E-B6E6-5C40-A92C-9E6A0994AF10}" type="pres">
      <dgm:prSet presAssocID="{374BE566-9114-0044-A0E6-EA8BC653A51C}" presName="textparent_2" presStyleLbl="node1" presStyleIdx="0" presStyleCnt="0"/>
      <dgm:spPr/>
    </dgm:pt>
    <dgm:pt modelId="{D1CB8A12-2EEA-BC42-9189-124663DD1428}" type="pres">
      <dgm:prSet presAssocID="{374BE566-9114-0044-A0E6-EA8BC653A51C}" presName="text_2" presStyleLbl="revTx" presStyleIdx="0" presStyleCnt="3">
        <dgm:presLayoutVars>
          <dgm:bulletEnabled val="1"/>
        </dgm:presLayoutVars>
      </dgm:prSet>
      <dgm:spPr/>
      <dgm:t>
        <a:bodyPr/>
        <a:lstStyle/>
        <a:p>
          <a:endParaRPr lang="es-ES"/>
        </a:p>
      </dgm:t>
    </dgm:pt>
    <dgm:pt modelId="{CDA08934-83F5-9849-AD49-D98FB91B9A73}" type="pres">
      <dgm:prSet presAssocID="{89643221-64B5-384E-8806-F6B4E6E7E79E}" presName="picture_3" presStyleCnt="0"/>
      <dgm:spPr/>
    </dgm:pt>
    <dgm:pt modelId="{B79428F5-99B6-254C-A09F-DA9BE1B4CBD3}" type="pres">
      <dgm:prSet presAssocID="{89643221-64B5-384E-8806-F6B4E6E7E79E}" presName="pictureRepeatNode" presStyleLbl="alignImgPlace1" presStyleIdx="2" presStyleCnt="4" custScaleX="171290" custScaleY="166269" custLinFactNeighborX="30720" custLinFactNeighborY="-1463"/>
      <dgm:spPr/>
      <dgm:t>
        <a:bodyPr/>
        <a:lstStyle/>
        <a:p>
          <a:endParaRPr lang="es-ES"/>
        </a:p>
      </dgm:t>
    </dgm:pt>
    <dgm:pt modelId="{0CA2B01B-6D2B-594B-A137-57351FB836F9}" type="pres">
      <dgm:prSet presAssocID="{4734CAD2-0F7E-734E-B41E-9BCDDFA43B79}" presName="line_3" presStyleLbl="parChTrans1D1" presStyleIdx="1" presStyleCnt="3"/>
      <dgm:spPr/>
    </dgm:pt>
    <dgm:pt modelId="{D0EBCC8F-B790-E74C-9612-E4D672F43855}" type="pres">
      <dgm:prSet presAssocID="{4734CAD2-0F7E-734E-B41E-9BCDDFA43B79}" presName="textparent_3" presStyleLbl="node1" presStyleIdx="0" presStyleCnt="0"/>
      <dgm:spPr/>
    </dgm:pt>
    <dgm:pt modelId="{C2301788-ADC9-1A41-9B7C-2B6E4FD06444}" type="pres">
      <dgm:prSet presAssocID="{4734CAD2-0F7E-734E-B41E-9BCDDFA43B79}" presName="text_3" presStyleLbl="revTx" presStyleIdx="1" presStyleCnt="3" custLinFactX="5024" custLinFactNeighborX="100000">
        <dgm:presLayoutVars>
          <dgm:bulletEnabled val="1"/>
        </dgm:presLayoutVars>
      </dgm:prSet>
      <dgm:spPr/>
      <dgm:t>
        <a:bodyPr/>
        <a:lstStyle/>
        <a:p>
          <a:endParaRPr lang="es-ES"/>
        </a:p>
      </dgm:t>
    </dgm:pt>
    <dgm:pt modelId="{CAF126C1-8BEE-DC46-87FF-CFC4A0F9A9F2}" type="pres">
      <dgm:prSet presAssocID="{1BA1CE75-CFBA-FD4A-AB69-CD3F085E8EC2}" presName="picture_4" presStyleCnt="0"/>
      <dgm:spPr/>
    </dgm:pt>
    <dgm:pt modelId="{45572575-AA70-F946-9838-7FC84127E320}" type="pres">
      <dgm:prSet presAssocID="{1BA1CE75-CFBA-FD4A-AB69-CD3F085E8EC2}" presName="pictureRepeatNode" presStyleLbl="alignImgPlace1" presStyleIdx="3" presStyleCnt="4" custScaleX="139647" custScaleY="146430" custLinFactNeighborX="-14624" custLinFactNeighborY="48274"/>
      <dgm:spPr/>
      <dgm:t>
        <a:bodyPr/>
        <a:lstStyle/>
        <a:p>
          <a:endParaRPr lang="es-ES"/>
        </a:p>
      </dgm:t>
    </dgm:pt>
    <dgm:pt modelId="{40A0332C-EC86-3449-A1A8-D0698AFBC7BB}" type="pres">
      <dgm:prSet presAssocID="{F12D9BB5-2E77-9E4E-A0F8-53CA6035DC2D}" presName="line_4" presStyleLbl="parChTrans1D1" presStyleIdx="2" presStyleCnt="3" custLinFactY="842218" custLinFactNeighborX="1542" custLinFactNeighborY="900000"/>
      <dgm:spPr/>
    </dgm:pt>
    <dgm:pt modelId="{60314FE7-B135-F949-940A-6688FA9907F3}" type="pres">
      <dgm:prSet presAssocID="{F12D9BB5-2E77-9E4E-A0F8-53CA6035DC2D}" presName="textparent_4" presStyleLbl="node1" presStyleIdx="0" presStyleCnt="0"/>
      <dgm:spPr/>
    </dgm:pt>
    <dgm:pt modelId="{1001A0E1-22D4-A643-8C2D-959F8D5AB181}" type="pres">
      <dgm:prSet presAssocID="{F12D9BB5-2E77-9E4E-A0F8-53CA6035DC2D}" presName="text_4" presStyleLbl="revTx" presStyleIdx="2" presStyleCnt="3">
        <dgm:presLayoutVars>
          <dgm:bulletEnabled val="1"/>
        </dgm:presLayoutVars>
      </dgm:prSet>
      <dgm:spPr/>
      <dgm:t>
        <a:bodyPr/>
        <a:lstStyle/>
        <a:p>
          <a:endParaRPr lang="es-ES"/>
        </a:p>
      </dgm:t>
    </dgm:pt>
  </dgm:ptLst>
  <dgm:cxnLst>
    <dgm:cxn modelId="{BD4F977E-B5F2-4020-A970-D7D314F37AC7}" type="presOf" srcId="{5DF012EA-195E-6E43-B660-9BF039415960}" destId="{5C3503E2-C750-2E45-8CCF-54DFC210520E}" srcOrd="0" destOrd="0" presId="urn:microsoft.com/office/officeart/2008/layout/CircularPictureCallout"/>
    <dgm:cxn modelId="{1B3D4D86-14A8-4172-B9BF-7EAB2D8536FE}" type="presOf" srcId="{374BE566-9114-0044-A0E6-EA8BC653A51C}" destId="{D1CB8A12-2EEA-BC42-9189-124663DD1428}" srcOrd="0" destOrd="0" presId="urn:microsoft.com/office/officeart/2008/layout/CircularPictureCallout"/>
    <dgm:cxn modelId="{6B621B36-AAA3-4FDE-A748-7F431366DD8B}" type="presOf" srcId="{4734CAD2-0F7E-734E-B41E-9BCDDFA43B79}" destId="{C2301788-ADC9-1A41-9B7C-2B6E4FD06444}" srcOrd="0" destOrd="0" presId="urn:microsoft.com/office/officeart/2008/layout/CircularPictureCallout"/>
    <dgm:cxn modelId="{4255FA8E-7673-4788-8A4F-C6C5AA9A55A7}" type="presOf" srcId="{B3033892-9C92-9448-8BAD-5CC34BA0EEA6}" destId="{01331CB8-AECC-E849-8DC1-5844EF166DF1}" srcOrd="0" destOrd="0" presId="urn:microsoft.com/office/officeart/2008/layout/CircularPictureCallout"/>
    <dgm:cxn modelId="{6F3EE4D0-7DD1-4FB2-AB73-3522364F05A6}" type="presOf" srcId="{1BA1CE75-CFBA-FD4A-AB69-CD3F085E8EC2}" destId="{45572575-AA70-F946-9838-7FC84127E320}" srcOrd="0" destOrd="0" presId="urn:microsoft.com/office/officeart/2008/layout/CircularPictureCallout"/>
    <dgm:cxn modelId="{3AFDB3D8-719B-6A44-B306-58FA75FEDF36}" srcId="{5DF012EA-195E-6E43-B660-9BF039415960}" destId="{4734CAD2-0F7E-734E-B41E-9BCDDFA43B79}" srcOrd="2" destOrd="0" parTransId="{3471F78A-3F70-5B4A-BE89-DC79FA937E12}" sibTransId="{89643221-64B5-384E-8806-F6B4E6E7E79E}"/>
    <dgm:cxn modelId="{4D288E75-63AB-7D49-A633-A51B50B74CEC}" srcId="{5DF012EA-195E-6E43-B660-9BF039415960}" destId="{374BE566-9114-0044-A0E6-EA8BC653A51C}" srcOrd="1" destOrd="0" parTransId="{B0B4C2A7-200F-AE4A-B365-44BDBD4D12D4}" sibTransId="{D886BE43-8000-8A4E-BDBB-2D31FB84AF2F}"/>
    <dgm:cxn modelId="{2566D09A-A85A-4767-8B2D-A29B658E5064}" type="presOf" srcId="{5939D50C-778F-0F4C-8411-3D6AC4775319}" destId="{A6080E1C-1324-8841-92A7-9C50C988803B}" srcOrd="0" destOrd="0" presId="urn:microsoft.com/office/officeart/2008/layout/CircularPictureCallout"/>
    <dgm:cxn modelId="{59B30F07-0911-4396-B6C8-BCF5779CD2DC}" type="presOf" srcId="{89643221-64B5-384E-8806-F6B4E6E7E79E}" destId="{B79428F5-99B6-254C-A09F-DA9BE1B4CBD3}" srcOrd="0" destOrd="0" presId="urn:microsoft.com/office/officeart/2008/layout/CircularPictureCallout"/>
    <dgm:cxn modelId="{732B8E71-2F5B-4E78-BBD9-1099B8CF818D}" type="presOf" srcId="{F12D9BB5-2E77-9E4E-A0F8-53CA6035DC2D}" destId="{1001A0E1-22D4-A643-8C2D-959F8D5AB181}" srcOrd="0" destOrd="0" presId="urn:microsoft.com/office/officeart/2008/layout/CircularPictureCallout"/>
    <dgm:cxn modelId="{99D8CAEC-58B8-AD47-AB24-6D64DACE3655}" srcId="{5DF012EA-195E-6E43-B660-9BF039415960}" destId="{F12D9BB5-2E77-9E4E-A0F8-53CA6035DC2D}" srcOrd="3" destOrd="0" parTransId="{59650C99-FCB0-2046-BB7F-E71DE8ACEEA4}" sibTransId="{1BA1CE75-CFBA-FD4A-AB69-CD3F085E8EC2}"/>
    <dgm:cxn modelId="{9F8F4A98-E9C8-EF45-B717-661BDB16BDAF}" srcId="{5DF012EA-195E-6E43-B660-9BF039415960}" destId="{5939D50C-778F-0F4C-8411-3D6AC4775319}" srcOrd="0" destOrd="0" parTransId="{1AA9F187-07D9-AE4F-8418-3B056F90B2C6}" sibTransId="{B3033892-9C92-9448-8BAD-5CC34BA0EEA6}"/>
    <dgm:cxn modelId="{45C7ADB6-C0F5-45D5-969C-81E70B518C98}" type="presOf" srcId="{D886BE43-8000-8A4E-BDBB-2D31FB84AF2F}" destId="{B8206636-CC6D-5C4F-BADC-EC132C86E424}" srcOrd="0" destOrd="0" presId="urn:microsoft.com/office/officeart/2008/layout/CircularPictureCallout"/>
    <dgm:cxn modelId="{B95D1FD4-60F7-4D34-BF7B-6688804B2CD1}" type="presParOf" srcId="{5C3503E2-C750-2E45-8CCF-54DFC210520E}" destId="{1D8F5AF6-D6B0-CD40-92B1-C91E2B57E4D0}" srcOrd="0" destOrd="0" presId="urn:microsoft.com/office/officeart/2008/layout/CircularPictureCallout"/>
    <dgm:cxn modelId="{8F1F2203-7F8C-41AA-89E3-A7C0CAEB54C4}" type="presParOf" srcId="{1D8F5AF6-D6B0-CD40-92B1-C91E2B57E4D0}" destId="{B6D99004-7EB5-E645-B2BC-FDBFC03F6736}" srcOrd="0" destOrd="0" presId="urn:microsoft.com/office/officeart/2008/layout/CircularPictureCallout"/>
    <dgm:cxn modelId="{73BC23E7-73F6-4F59-99F4-EA01A8BF5669}" type="presParOf" srcId="{B6D99004-7EB5-E645-B2BC-FDBFC03F6736}" destId="{01331CB8-AECC-E849-8DC1-5844EF166DF1}" srcOrd="0" destOrd="0" presId="urn:microsoft.com/office/officeart/2008/layout/CircularPictureCallout"/>
    <dgm:cxn modelId="{7D15BC75-2573-4943-8F09-95023450788A}" type="presParOf" srcId="{1D8F5AF6-D6B0-CD40-92B1-C91E2B57E4D0}" destId="{A6080E1C-1324-8841-92A7-9C50C988803B}" srcOrd="1" destOrd="0" presId="urn:microsoft.com/office/officeart/2008/layout/CircularPictureCallout"/>
    <dgm:cxn modelId="{7D09556B-4BDD-4267-8B37-7AA226549744}" type="presParOf" srcId="{1D8F5AF6-D6B0-CD40-92B1-C91E2B57E4D0}" destId="{04FF1C8D-4BE9-8D4C-8113-76A4D025CBC1}" srcOrd="2" destOrd="0" presId="urn:microsoft.com/office/officeart/2008/layout/CircularPictureCallout"/>
    <dgm:cxn modelId="{2591321F-9772-4982-9BAC-B77EDB4ADFA3}" type="presParOf" srcId="{04FF1C8D-4BE9-8D4C-8113-76A4D025CBC1}" destId="{B8206636-CC6D-5C4F-BADC-EC132C86E424}" srcOrd="0" destOrd="0" presId="urn:microsoft.com/office/officeart/2008/layout/CircularPictureCallout"/>
    <dgm:cxn modelId="{EF2B85EC-DEB7-4B45-A05E-0F0E715B4580}" type="presParOf" srcId="{1D8F5AF6-D6B0-CD40-92B1-C91E2B57E4D0}" destId="{C00E77A0-46D7-7F49-ACA6-2F6BC1A01582}" srcOrd="3" destOrd="0" presId="urn:microsoft.com/office/officeart/2008/layout/CircularPictureCallout"/>
    <dgm:cxn modelId="{7D083E3B-0E88-43FA-A107-BC7C79F995AA}" type="presParOf" srcId="{1D8F5AF6-D6B0-CD40-92B1-C91E2B57E4D0}" destId="{0233139E-B6E6-5C40-A92C-9E6A0994AF10}" srcOrd="4" destOrd="0" presId="urn:microsoft.com/office/officeart/2008/layout/CircularPictureCallout"/>
    <dgm:cxn modelId="{83289F1F-BEC8-4166-A5F2-1F13E23DB1CB}" type="presParOf" srcId="{0233139E-B6E6-5C40-A92C-9E6A0994AF10}" destId="{D1CB8A12-2EEA-BC42-9189-124663DD1428}" srcOrd="0" destOrd="0" presId="urn:microsoft.com/office/officeart/2008/layout/CircularPictureCallout"/>
    <dgm:cxn modelId="{0DAB5F42-FF3D-4997-A5CD-6348811917AE}" type="presParOf" srcId="{1D8F5AF6-D6B0-CD40-92B1-C91E2B57E4D0}" destId="{CDA08934-83F5-9849-AD49-D98FB91B9A73}" srcOrd="5" destOrd="0" presId="urn:microsoft.com/office/officeart/2008/layout/CircularPictureCallout"/>
    <dgm:cxn modelId="{8B3E9E51-790E-4E3F-AF0B-47C7C3C1415F}" type="presParOf" srcId="{CDA08934-83F5-9849-AD49-D98FB91B9A73}" destId="{B79428F5-99B6-254C-A09F-DA9BE1B4CBD3}" srcOrd="0" destOrd="0" presId="urn:microsoft.com/office/officeart/2008/layout/CircularPictureCallout"/>
    <dgm:cxn modelId="{E720755B-8C9B-4896-9063-85D845669EEE}" type="presParOf" srcId="{1D8F5AF6-D6B0-CD40-92B1-C91E2B57E4D0}" destId="{0CA2B01B-6D2B-594B-A137-57351FB836F9}" srcOrd="6" destOrd="0" presId="urn:microsoft.com/office/officeart/2008/layout/CircularPictureCallout"/>
    <dgm:cxn modelId="{53D7F890-C3E3-4FC9-8989-54B14A753273}" type="presParOf" srcId="{1D8F5AF6-D6B0-CD40-92B1-C91E2B57E4D0}" destId="{D0EBCC8F-B790-E74C-9612-E4D672F43855}" srcOrd="7" destOrd="0" presId="urn:microsoft.com/office/officeart/2008/layout/CircularPictureCallout"/>
    <dgm:cxn modelId="{6E35B236-D19C-42F3-B61B-AD22F82DA9BF}" type="presParOf" srcId="{D0EBCC8F-B790-E74C-9612-E4D672F43855}" destId="{C2301788-ADC9-1A41-9B7C-2B6E4FD06444}" srcOrd="0" destOrd="0" presId="urn:microsoft.com/office/officeart/2008/layout/CircularPictureCallout"/>
    <dgm:cxn modelId="{E727E159-0D40-4335-BF88-14193497C199}" type="presParOf" srcId="{1D8F5AF6-D6B0-CD40-92B1-C91E2B57E4D0}" destId="{CAF126C1-8BEE-DC46-87FF-CFC4A0F9A9F2}" srcOrd="8" destOrd="0" presId="urn:microsoft.com/office/officeart/2008/layout/CircularPictureCallout"/>
    <dgm:cxn modelId="{A9ECEE13-1A7D-47FD-9F3C-F12E37EC86F1}" type="presParOf" srcId="{CAF126C1-8BEE-DC46-87FF-CFC4A0F9A9F2}" destId="{45572575-AA70-F946-9838-7FC84127E320}" srcOrd="0" destOrd="0" presId="urn:microsoft.com/office/officeart/2008/layout/CircularPictureCallout"/>
    <dgm:cxn modelId="{1BBDC1C9-08DA-4336-A72F-3B9685D12B7E}" type="presParOf" srcId="{1D8F5AF6-D6B0-CD40-92B1-C91E2B57E4D0}" destId="{40A0332C-EC86-3449-A1A8-D0698AFBC7BB}" srcOrd="9" destOrd="0" presId="urn:microsoft.com/office/officeart/2008/layout/CircularPictureCallout"/>
    <dgm:cxn modelId="{E21A4274-7DAF-46C6-9560-1EC85D186FEC}" type="presParOf" srcId="{1D8F5AF6-D6B0-CD40-92B1-C91E2B57E4D0}" destId="{60314FE7-B135-F949-940A-6688FA9907F3}" srcOrd="10" destOrd="0" presId="urn:microsoft.com/office/officeart/2008/layout/CircularPictureCallout"/>
    <dgm:cxn modelId="{5FA36F39-FFFF-465D-BF35-B877F3B31723}" type="presParOf" srcId="{60314FE7-B135-F949-940A-6688FA9907F3}" destId="{1001A0E1-22D4-A643-8C2D-959F8D5AB181}"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8200F8-7D53-9241-95F6-F2DD48A3D7E5}" type="doc">
      <dgm:prSet loTypeId="urn:microsoft.com/office/officeart/2005/8/layout/radial3" loCatId="" qsTypeId="urn:microsoft.com/office/officeart/2005/8/quickstyle/3D4" qsCatId="3D" csTypeId="urn:microsoft.com/office/officeart/2005/8/colors/colorful1" csCatId="colorful" phldr="1"/>
      <dgm:spPr/>
      <dgm:t>
        <a:bodyPr/>
        <a:lstStyle/>
        <a:p>
          <a:endParaRPr lang="es-ES"/>
        </a:p>
      </dgm:t>
    </dgm:pt>
    <dgm:pt modelId="{BE15FBD5-2C3D-4D43-80F8-CEE3922741BC}">
      <dgm:prSet phldrT="[Texto]"/>
      <dgm:spPr>
        <a:blipFill rotWithShape="0">
          <a:blip xmlns:r="http://schemas.openxmlformats.org/officeDocument/2006/relationships" r:embed="rId1"/>
          <a:stretch>
            <a:fillRect/>
          </a:stretch>
        </a:blipFill>
      </dgm:spPr>
      <dgm:t>
        <a:bodyPr/>
        <a:lstStyle/>
        <a:p>
          <a:endParaRPr lang="en-US" noProof="0" dirty="0"/>
        </a:p>
      </dgm:t>
    </dgm:pt>
    <dgm:pt modelId="{0809444C-489B-8446-B432-D8D316FB1FFD}" type="parTrans" cxnId="{F08339E8-D025-FC4A-B2D5-D7EB11BBF8AA}">
      <dgm:prSet/>
      <dgm:spPr/>
      <dgm:t>
        <a:bodyPr/>
        <a:lstStyle/>
        <a:p>
          <a:endParaRPr lang="en-US" noProof="0"/>
        </a:p>
      </dgm:t>
    </dgm:pt>
    <dgm:pt modelId="{9A5FD214-7A6D-C948-91A3-445BA0CD2F33}" type="sibTrans" cxnId="{F08339E8-D025-FC4A-B2D5-D7EB11BBF8AA}">
      <dgm:prSet/>
      <dgm:spPr/>
      <dgm:t>
        <a:bodyPr/>
        <a:lstStyle/>
        <a:p>
          <a:endParaRPr lang="en-US" noProof="0"/>
        </a:p>
      </dgm:t>
    </dgm:pt>
    <dgm:pt modelId="{D2331AB5-BC0B-3041-8442-03D63FBB0740}">
      <dgm:prSet phldrT="[Texto]"/>
      <dgm:spPr>
        <a:blipFill rotWithShape="0">
          <a:blip xmlns:r="http://schemas.openxmlformats.org/officeDocument/2006/relationships" r:embed="rId2"/>
          <a:stretch>
            <a:fillRect/>
          </a:stretch>
        </a:blipFill>
      </dgm:spPr>
      <dgm:t>
        <a:bodyPr/>
        <a:lstStyle/>
        <a:p>
          <a:endParaRPr lang="en-US" noProof="0" dirty="0"/>
        </a:p>
      </dgm:t>
    </dgm:pt>
    <dgm:pt modelId="{39DD9A79-A1F8-FD4D-8CBC-4628E4CB0288}" type="parTrans" cxnId="{6FC29CC2-83EE-8B40-9C5D-FFEE31DEB80B}">
      <dgm:prSet/>
      <dgm:spPr/>
      <dgm:t>
        <a:bodyPr/>
        <a:lstStyle/>
        <a:p>
          <a:endParaRPr lang="en-US" noProof="0"/>
        </a:p>
      </dgm:t>
    </dgm:pt>
    <dgm:pt modelId="{070AE2A8-A1DB-8A4B-A1A7-44D455123F01}" type="sibTrans" cxnId="{6FC29CC2-83EE-8B40-9C5D-FFEE31DEB80B}">
      <dgm:prSet/>
      <dgm:spPr/>
      <dgm:t>
        <a:bodyPr/>
        <a:lstStyle/>
        <a:p>
          <a:endParaRPr lang="en-US" noProof="0"/>
        </a:p>
      </dgm:t>
    </dgm:pt>
    <dgm:pt modelId="{3203895B-227B-3840-A9B2-0900834001B9}">
      <dgm:prSet phldrT="[Texto]"/>
      <dgm:spPr>
        <a:blipFill rotWithShape="0">
          <a:blip xmlns:r="http://schemas.openxmlformats.org/officeDocument/2006/relationships" r:embed="rId3"/>
          <a:stretch>
            <a:fillRect/>
          </a:stretch>
        </a:blipFill>
      </dgm:spPr>
      <dgm:t>
        <a:bodyPr/>
        <a:lstStyle/>
        <a:p>
          <a:endParaRPr lang="en-US" noProof="0" dirty="0"/>
        </a:p>
      </dgm:t>
    </dgm:pt>
    <dgm:pt modelId="{21993EEB-F79F-F446-B504-7AF8202410CE}" type="parTrans" cxnId="{8508B009-5711-F94E-A09E-01F2E7E69964}">
      <dgm:prSet/>
      <dgm:spPr/>
      <dgm:t>
        <a:bodyPr/>
        <a:lstStyle/>
        <a:p>
          <a:endParaRPr lang="en-US" noProof="0"/>
        </a:p>
      </dgm:t>
    </dgm:pt>
    <dgm:pt modelId="{06EB96A6-9428-184D-8BA8-6FDBD8236D33}" type="sibTrans" cxnId="{8508B009-5711-F94E-A09E-01F2E7E69964}">
      <dgm:prSet/>
      <dgm:spPr/>
      <dgm:t>
        <a:bodyPr/>
        <a:lstStyle/>
        <a:p>
          <a:endParaRPr lang="en-US" noProof="0"/>
        </a:p>
      </dgm:t>
    </dgm:pt>
    <dgm:pt modelId="{7A077D66-1C07-3B4A-9958-55E9F2C57D4D}">
      <dgm:prSet phldrT="[Texto]" custT="1"/>
      <dgm:spPr>
        <a:blipFill rotWithShape="0">
          <a:blip xmlns:r="http://schemas.openxmlformats.org/officeDocument/2006/relationships" r:embed="rId4"/>
          <a:stretch>
            <a:fillRect/>
          </a:stretch>
        </a:blipFill>
      </dgm:spPr>
      <dgm:t>
        <a:bodyPr lIns="0" tIns="0" rIns="0" bIns="0" anchor="ctr" anchorCtr="1"/>
        <a:lstStyle/>
        <a:p>
          <a:endParaRPr lang="en-US" sz="2000" noProof="0" dirty="0"/>
        </a:p>
      </dgm:t>
    </dgm:pt>
    <dgm:pt modelId="{41D4DE54-A1F4-A146-A5E0-72ACDD81F59D}" type="sibTrans" cxnId="{83212B82-0782-5643-B52C-4A585D00D596}">
      <dgm:prSet/>
      <dgm:spPr/>
      <dgm:t>
        <a:bodyPr/>
        <a:lstStyle/>
        <a:p>
          <a:endParaRPr lang="en-US" noProof="0"/>
        </a:p>
      </dgm:t>
    </dgm:pt>
    <dgm:pt modelId="{669958C3-4339-5141-9661-DCF656966D0C}" type="parTrans" cxnId="{83212B82-0782-5643-B52C-4A585D00D596}">
      <dgm:prSet/>
      <dgm:spPr/>
      <dgm:t>
        <a:bodyPr/>
        <a:lstStyle/>
        <a:p>
          <a:endParaRPr lang="en-US" noProof="0"/>
        </a:p>
      </dgm:t>
    </dgm:pt>
    <dgm:pt modelId="{B10AC85A-3946-0645-9BAB-5D6840001C72}" type="pres">
      <dgm:prSet presAssocID="{E18200F8-7D53-9241-95F6-F2DD48A3D7E5}" presName="composite" presStyleCnt="0">
        <dgm:presLayoutVars>
          <dgm:chMax val="1"/>
          <dgm:dir/>
          <dgm:resizeHandles val="exact"/>
        </dgm:presLayoutVars>
      </dgm:prSet>
      <dgm:spPr/>
      <dgm:t>
        <a:bodyPr/>
        <a:lstStyle/>
        <a:p>
          <a:endParaRPr lang="es-ES"/>
        </a:p>
      </dgm:t>
    </dgm:pt>
    <dgm:pt modelId="{5348B47A-FE5F-7D41-BCBE-3121281B9E67}" type="pres">
      <dgm:prSet presAssocID="{E18200F8-7D53-9241-95F6-F2DD48A3D7E5}" presName="radial" presStyleCnt="0">
        <dgm:presLayoutVars>
          <dgm:animLvl val="ctr"/>
        </dgm:presLayoutVars>
      </dgm:prSet>
      <dgm:spPr/>
    </dgm:pt>
    <dgm:pt modelId="{9702777B-0D10-8C44-BFAE-CEF8997A2B21}" type="pres">
      <dgm:prSet presAssocID="{7A077D66-1C07-3B4A-9958-55E9F2C57D4D}" presName="centerShape" presStyleLbl="vennNode1" presStyleIdx="0" presStyleCnt="4"/>
      <dgm:spPr/>
      <dgm:t>
        <a:bodyPr/>
        <a:lstStyle/>
        <a:p>
          <a:endParaRPr lang="es-ES"/>
        </a:p>
      </dgm:t>
    </dgm:pt>
    <dgm:pt modelId="{9138028D-E919-C141-9167-A28409C3AEFE}" type="pres">
      <dgm:prSet presAssocID="{BE15FBD5-2C3D-4D43-80F8-CEE3922741BC}" presName="node" presStyleLbl="vennNode1" presStyleIdx="1" presStyleCnt="4">
        <dgm:presLayoutVars>
          <dgm:bulletEnabled val="1"/>
        </dgm:presLayoutVars>
      </dgm:prSet>
      <dgm:spPr/>
      <dgm:t>
        <a:bodyPr/>
        <a:lstStyle/>
        <a:p>
          <a:endParaRPr lang="es-ES"/>
        </a:p>
      </dgm:t>
    </dgm:pt>
    <dgm:pt modelId="{121F8255-C883-9144-886B-14530E66ABBC}" type="pres">
      <dgm:prSet presAssocID="{D2331AB5-BC0B-3041-8442-03D63FBB0740}" presName="node" presStyleLbl="vennNode1" presStyleIdx="2" presStyleCnt="4">
        <dgm:presLayoutVars>
          <dgm:bulletEnabled val="1"/>
        </dgm:presLayoutVars>
      </dgm:prSet>
      <dgm:spPr/>
      <dgm:t>
        <a:bodyPr/>
        <a:lstStyle/>
        <a:p>
          <a:endParaRPr lang="es-ES"/>
        </a:p>
      </dgm:t>
    </dgm:pt>
    <dgm:pt modelId="{BE6490A8-BAC6-BB41-B361-BFECE9147801}" type="pres">
      <dgm:prSet presAssocID="{3203895B-227B-3840-A9B2-0900834001B9}" presName="node" presStyleLbl="vennNode1" presStyleIdx="3" presStyleCnt="4">
        <dgm:presLayoutVars>
          <dgm:bulletEnabled val="1"/>
        </dgm:presLayoutVars>
      </dgm:prSet>
      <dgm:spPr/>
      <dgm:t>
        <a:bodyPr/>
        <a:lstStyle/>
        <a:p>
          <a:endParaRPr lang="es-ES"/>
        </a:p>
      </dgm:t>
    </dgm:pt>
  </dgm:ptLst>
  <dgm:cxnLst>
    <dgm:cxn modelId="{470A014E-B915-4F87-91A1-CD4A85488C44}" type="presOf" srcId="{BE15FBD5-2C3D-4D43-80F8-CEE3922741BC}" destId="{9138028D-E919-C141-9167-A28409C3AEFE}" srcOrd="0" destOrd="0" presId="urn:microsoft.com/office/officeart/2005/8/layout/radial3"/>
    <dgm:cxn modelId="{AA1F0A20-54CF-45C5-AE51-41ECFCC7EC03}" type="presOf" srcId="{7A077D66-1C07-3B4A-9958-55E9F2C57D4D}" destId="{9702777B-0D10-8C44-BFAE-CEF8997A2B21}" srcOrd="0" destOrd="0" presId="urn:microsoft.com/office/officeart/2005/8/layout/radial3"/>
    <dgm:cxn modelId="{6FC29CC2-83EE-8B40-9C5D-FFEE31DEB80B}" srcId="{7A077D66-1C07-3B4A-9958-55E9F2C57D4D}" destId="{D2331AB5-BC0B-3041-8442-03D63FBB0740}" srcOrd="1" destOrd="0" parTransId="{39DD9A79-A1F8-FD4D-8CBC-4628E4CB0288}" sibTransId="{070AE2A8-A1DB-8A4B-A1A7-44D455123F01}"/>
    <dgm:cxn modelId="{2225AD76-DBC8-43A4-B544-D2173E8AFEA3}" type="presOf" srcId="{3203895B-227B-3840-A9B2-0900834001B9}" destId="{BE6490A8-BAC6-BB41-B361-BFECE9147801}" srcOrd="0" destOrd="0" presId="urn:microsoft.com/office/officeart/2005/8/layout/radial3"/>
    <dgm:cxn modelId="{8508B009-5711-F94E-A09E-01F2E7E69964}" srcId="{7A077D66-1C07-3B4A-9958-55E9F2C57D4D}" destId="{3203895B-227B-3840-A9B2-0900834001B9}" srcOrd="2" destOrd="0" parTransId="{21993EEB-F79F-F446-B504-7AF8202410CE}" sibTransId="{06EB96A6-9428-184D-8BA8-6FDBD8236D33}"/>
    <dgm:cxn modelId="{F08339E8-D025-FC4A-B2D5-D7EB11BBF8AA}" srcId="{7A077D66-1C07-3B4A-9958-55E9F2C57D4D}" destId="{BE15FBD5-2C3D-4D43-80F8-CEE3922741BC}" srcOrd="0" destOrd="0" parTransId="{0809444C-489B-8446-B432-D8D316FB1FFD}" sibTransId="{9A5FD214-7A6D-C948-91A3-445BA0CD2F33}"/>
    <dgm:cxn modelId="{9A6118CC-FEA6-4B61-961A-D7D909C6AAF5}" type="presOf" srcId="{E18200F8-7D53-9241-95F6-F2DD48A3D7E5}" destId="{B10AC85A-3946-0645-9BAB-5D6840001C72}" srcOrd="0" destOrd="0" presId="urn:microsoft.com/office/officeart/2005/8/layout/radial3"/>
    <dgm:cxn modelId="{83212B82-0782-5643-B52C-4A585D00D596}" srcId="{E18200F8-7D53-9241-95F6-F2DD48A3D7E5}" destId="{7A077D66-1C07-3B4A-9958-55E9F2C57D4D}" srcOrd="0" destOrd="0" parTransId="{669958C3-4339-5141-9661-DCF656966D0C}" sibTransId="{41D4DE54-A1F4-A146-A5E0-72ACDD81F59D}"/>
    <dgm:cxn modelId="{4CF705F5-364C-4627-AE96-8BF150BFE517}" type="presOf" srcId="{D2331AB5-BC0B-3041-8442-03D63FBB0740}" destId="{121F8255-C883-9144-886B-14530E66ABBC}" srcOrd="0" destOrd="0" presId="urn:microsoft.com/office/officeart/2005/8/layout/radial3"/>
    <dgm:cxn modelId="{8E079B8D-5CDB-4D6B-8A85-F27738BA30A1}" type="presParOf" srcId="{B10AC85A-3946-0645-9BAB-5D6840001C72}" destId="{5348B47A-FE5F-7D41-BCBE-3121281B9E67}" srcOrd="0" destOrd="0" presId="urn:microsoft.com/office/officeart/2005/8/layout/radial3"/>
    <dgm:cxn modelId="{D40A206A-E1E6-402D-B0FC-F0674C6C7D2E}" type="presParOf" srcId="{5348B47A-FE5F-7D41-BCBE-3121281B9E67}" destId="{9702777B-0D10-8C44-BFAE-CEF8997A2B21}" srcOrd="0" destOrd="0" presId="urn:microsoft.com/office/officeart/2005/8/layout/radial3"/>
    <dgm:cxn modelId="{8DC5358E-FCE4-4E64-B02D-BEBE2C5237A8}" type="presParOf" srcId="{5348B47A-FE5F-7D41-BCBE-3121281B9E67}" destId="{9138028D-E919-C141-9167-A28409C3AEFE}" srcOrd="1" destOrd="0" presId="urn:microsoft.com/office/officeart/2005/8/layout/radial3"/>
    <dgm:cxn modelId="{8FC6986C-F1CE-4498-B38D-F9CB78AAF89C}" type="presParOf" srcId="{5348B47A-FE5F-7D41-BCBE-3121281B9E67}" destId="{121F8255-C883-9144-886B-14530E66ABBC}" srcOrd="2" destOrd="0" presId="urn:microsoft.com/office/officeart/2005/8/layout/radial3"/>
    <dgm:cxn modelId="{C3082E94-9853-430F-9C3A-D64A1E2BF2A5}" type="presParOf" srcId="{5348B47A-FE5F-7D41-BCBE-3121281B9E67}" destId="{BE6490A8-BAC6-BB41-B361-BFECE9147801}" srcOrd="3"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D569B8-26D0-B94A-AE9E-139D1D19CD51}" type="doc">
      <dgm:prSet loTypeId="urn:microsoft.com/office/officeart/2008/layout/AlternatingHexagons" loCatId="" qsTypeId="urn:microsoft.com/office/officeart/2005/8/quickstyle/simple4" qsCatId="simple" csTypeId="urn:microsoft.com/office/officeart/2005/8/colors/colorful1" csCatId="colorful" phldr="1"/>
      <dgm:spPr/>
      <dgm:t>
        <a:bodyPr/>
        <a:lstStyle/>
        <a:p>
          <a:endParaRPr lang="es-ES"/>
        </a:p>
      </dgm:t>
    </dgm:pt>
    <dgm:pt modelId="{4A8EBADB-4A89-C445-947C-4C7754CC0043}">
      <dgm:prSet phldrT="[Texto]" custT="1"/>
      <dgm:spPr/>
      <dgm:t>
        <a:bodyPr/>
        <a:lstStyle/>
        <a:p>
          <a:r>
            <a:rPr lang="es-ES" sz="700" dirty="0" err="1" smtClean="0">
              <a:solidFill>
                <a:schemeClr val="tx2"/>
              </a:solidFill>
            </a:rPr>
            <a:t>Achievement</a:t>
          </a:r>
          <a:endParaRPr lang="es-ES" sz="700" dirty="0" smtClean="0">
            <a:solidFill>
              <a:schemeClr val="tx2"/>
            </a:solidFill>
          </a:endParaRPr>
        </a:p>
        <a:p>
          <a:r>
            <a:rPr lang="es-ES" sz="700" dirty="0" smtClean="0">
              <a:solidFill>
                <a:schemeClr val="tx2"/>
              </a:solidFill>
            </a:rPr>
            <a:t>Test</a:t>
          </a:r>
          <a:endParaRPr lang="es-ES" sz="700" dirty="0">
            <a:solidFill>
              <a:schemeClr val="tx2"/>
            </a:solidFill>
          </a:endParaRPr>
        </a:p>
      </dgm:t>
    </dgm:pt>
    <dgm:pt modelId="{AB956CCC-566E-A942-BAAF-5533CD2EB97C}" type="parTrans" cxnId="{90A3BA75-6C01-A14B-B663-D837C41A9D08}">
      <dgm:prSet/>
      <dgm:spPr/>
      <dgm:t>
        <a:bodyPr/>
        <a:lstStyle/>
        <a:p>
          <a:endParaRPr lang="es-ES" sz="700">
            <a:solidFill>
              <a:schemeClr val="tx2"/>
            </a:solidFill>
          </a:endParaRPr>
        </a:p>
      </dgm:t>
    </dgm:pt>
    <dgm:pt modelId="{9BA74D28-86C3-4545-8817-96299A350562}" type="sibTrans" cxnId="{90A3BA75-6C01-A14B-B663-D837C41A9D08}">
      <dgm:prSet custT="1"/>
      <dgm:spPr/>
      <dgm:t>
        <a:bodyPr/>
        <a:lstStyle/>
        <a:p>
          <a:r>
            <a:rPr lang="es-ES" sz="700" dirty="0" err="1" smtClean="0">
              <a:solidFill>
                <a:schemeClr val="tx2"/>
              </a:solidFill>
            </a:rPr>
            <a:t>Surveys</a:t>
          </a:r>
          <a:endParaRPr lang="es-ES" sz="700" dirty="0">
            <a:solidFill>
              <a:schemeClr val="tx2"/>
            </a:solidFill>
          </a:endParaRPr>
        </a:p>
      </dgm:t>
    </dgm:pt>
    <dgm:pt modelId="{314E7F87-A34B-1C40-965F-5A088EB947D5}">
      <dgm:prSet phldrT="[Texto]" phldr="1" custT="1"/>
      <dgm:spPr/>
      <dgm:t>
        <a:bodyPr/>
        <a:lstStyle/>
        <a:p>
          <a:endParaRPr lang="es-ES" sz="700" dirty="0">
            <a:noFill/>
          </a:endParaRPr>
        </a:p>
      </dgm:t>
    </dgm:pt>
    <dgm:pt modelId="{96755ED8-D0A9-E740-8473-8D5E6F2D77F4}" type="parTrans" cxnId="{50F3260E-7AEF-8149-A13C-DE7C110DDDFE}">
      <dgm:prSet/>
      <dgm:spPr/>
      <dgm:t>
        <a:bodyPr/>
        <a:lstStyle/>
        <a:p>
          <a:endParaRPr lang="es-ES" sz="700">
            <a:solidFill>
              <a:schemeClr val="tx2"/>
            </a:solidFill>
          </a:endParaRPr>
        </a:p>
      </dgm:t>
    </dgm:pt>
    <dgm:pt modelId="{4B4F0CA7-B231-FF42-B5B9-D5812086F6FF}" type="sibTrans" cxnId="{50F3260E-7AEF-8149-A13C-DE7C110DDDFE}">
      <dgm:prSet/>
      <dgm:spPr/>
      <dgm:t>
        <a:bodyPr/>
        <a:lstStyle/>
        <a:p>
          <a:endParaRPr lang="es-ES" sz="700">
            <a:solidFill>
              <a:schemeClr val="tx2"/>
            </a:solidFill>
          </a:endParaRPr>
        </a:p>
      </dgm:t>
    </dgm:pt>
    <dgm:pt modelId="{4459BE01-EE1C-D147-B69C-0C970392D4DA}">
      <dgm:prSet phldrT="[Texto]" custT="1"/>
      <dgm:spPr/>
      <dgm:t>
        <a:bodyPr/>
        <a:lstStyle/>
        <a:p>
          <a:r>
            <a:rPr lang="es-ES" sz="700" dirty="0" err="1" smtClean="0">
              <a:solidFill>
                <a:schemeClr val="tx2"/>
              </a:solidFill>
            </a:rPr>
            <a:t>Observations</a:t>
          </a:r>
          <a:endParaRPr lang="es-ES" sz="700" dirty="0">
            <a:solidFill>
              <a:schemeClr val="tx2"/>
            </a:solidFill>
          </a:endParaRPr>
        </a:p>
      </dgm:t>
    </dgm:pt>
    <dgm:pt modelId="{7CD9779E-8758-F947-B6EC-DA63FB8139D9}" type="parTrans" cxnId="{4D0F027E-9F65-004F-B456-9842CA171F18}">
      <dgm:prSet/>
      <dgm:spPr/>
      <dgm:t>
        <a:bodyPr/>
        <a:lstStyle/>
        <a:p>
          <a:endParaRPr lang="es-ES" sz="700">
            <a:solidFill>
              <a:schemeClr val="tx2"/>
            </a:solidFill>
          </a:endParaRPr>
        </a:p>
      </dgm:t>
    </dgm:pt>
    <dgm:pt modelId="{3320DF5C-D91C-CD47-A301-BBF8E56BE512}" type="sibTrans" cxnId="{4D0F027E-9F65-004F-B456-9842CA171F18}">
      <dgm:prSet custT="1"/>
      <dgm:spPr/>
      <dgm:t>
        <a:bodyPr/>
        <a:lstStyle/>
        <a:p>
          <a:r>
            <a:rPr lang="es-ES" sz="700" dirty="0" smtClean="0">
              <a:solidFill>
                <a:schemeClr val="tx2"/>
              </a:solidFill>
            </a:rPr>
            <a:t>Interviews</a:t>
          </a:r>
          <a:endParaRPr lang="es-ES" sz="700" dirty="0">
            <a:solidFill>
              <a:schemeClr val="tx2"/>
            </a:solidFill>
          </a:endParaRPr>
        </a:p>
      </dgm:t>
    </dgm:pt>
    <dgm:pt modelId="{929EAD0C-6621-8F4B-B04E-DC616129DF87}">
      <dgm:prSet phldrT="[Texto]" phldr="1" custT="1"/>
      <dgm:spPr/>
      <dgm:t>
        <a:bodyPr/>
        <a:lstStyle/>
        <a:p>
          <a:endParaRPr lang="es-ES" sz="700" dirty="0">
            <a:noFill/>
          </a:endParaRPr>
        </a:p>
      </dgm:t>
    </dgm:pt>
    <dgm:pt modelId="{6B87B8FF-E7EF-D342-8C06-EB7AA4BE807B}" type="parTrans" cxnId="{B14130A3-120C-1B49-B207-15110D350DE5}">
      <dgm:prSet/>
      <dgm:spPr/>
      <dgm:t>
        <a:bodyPr/>
        <a:lstStyle/>
        <a:p>
          <a:endParaRPr lang="es-ES" sz="700">
            <a:solidFill>
              <a:schemeClr val="tx2"/>
            </a:solidFill>
          </a:endParaRPr>
        </a:p>
      </dgm:t>
    </dgm:pt>
    <dgm:pt modelId="{CEE75310-DF0E-384F-B115-38BB417B58A8}" type="sibTrans" cxnId="{B14130A3-120C-1B49-B207-15110D350DE5}">
      <dgm:prSet/>
      <dgm:spPr/>
      <dgm:t>
        <a:bodyPr/>
        <a:lstStyle/>
        <a:p>
          <a:endParaRPr lang="es-ES" sz="700">
            <a:solidFill>
              <a:schemeClr val="tx2"/>
            </a:solidFill>
          </a:endParaRPr>
        </a:p>
      </dgm:t>
    </dgm:pt>
    <dgm:pt modelId="{B9295C3A-0195-E247-9789-74AC3971890F}" type="pres">
      <dgm:prSet presAssocID="{E4D569B8-26D0-B94A-AE9E-139D1D19CD51}" presName="Name0" presStyleCnt="0">
        <dgm:presLayoutVars>
          <dgm:chMax/>
          <dgm:chPref/>
          <dgm:dir/>
          <dgm:animLvl val="lvl"/>
        </dgm:presLayoutVars>
      </dgm:prSet>
      <dgm:spPr/>
      <dgm:t>
        <a:bodyPr/>
        <a:lstStyle/>
        <a:p>
          <a:endParaRPr lang="es-ES"/>
        </a:p>
      </dgm:t>
    </dgm:pt>
    <dgm:pt modelId="{3CCCF1C9-5FAF-7C44-A0AD-2589427F74D0}" type="pres">
      <dgm:prSet presAssocID="{4A8EBADB-4A89-C445-947C-4C7754CC0043}" presName="composite" presStyleCnt="0"/>
      <dgm:spPr/>
    </dgm:pt>
    <dgm:pt modelId="{64BB0C84-DB92-2149-BC48-B7FC02A48477}" type="pres">
      <dgm:prSet presAssocID="{4A8EBADB-4A89-C445-947C-4C7754CC0043}" presName="Parent1" presStyleLbl="node1" presStyleIdx="0" presStyleCnt="4">
        <dgm:presLayoutVars>
          <dgm:chMax val="1"/>
          <dgm:chPref val="1"/>
          <dgm:bulletEnabled val="1"/>
        </dgm:presLayoutVars>
      </dgm:prSet>
      <dgm:spPr/>
      <dgm:t>
        <a:bodyPr/>
        <a:lstStyle/>
        <a:p>
          <a:endParaRPr lang="es-ES"/>
        </a:p>
      </dgm:t>
    </dgm:pt>
    <dgm:pt modelId="{D187B3D5-B190-1944-8FBE-E9BB3964873D}" type="pres">
      <dgm:prSet presAssocID="{4A8EBADB-4A89-C445-947C-4C7754CC0043}" presName="Childtext1" presStyleLbl="revTx" presStyleIdx="0" presStyleCnt="2">
        <dgm:presLayoutVars>
          <dgm:chMax val="0"/>
          <dgm:chPref val="0"/>
          <dgm:bulletEnabled val="1"/>
        </dgm:presLayoutVars>
      </dgm:prSet>
      <dgm:spPr/>
      <dgm:t>
        <a:bodyPr/>
        <a:lstStyle/>
        <a:p>
          <a:endParaRPr lang="es-ES"/>
        </a:p>
      </dgm:t>
    </dgm:pt>
    <dgm:pt modelId="{5F9909C6-826C-BB43-907E-926AE606C918}" type="pres">
      <dgm:prSet presAssocID="{4A8EBADB-4A89-C445-947C-4C7754CC0043}" presName="BalanceSpacing" presStyleCnt="0"/>
      <dgm:spPr/>
    </dgm:pt>
    <dgm:pt modelId="{B841F198-176D-574E-ADE4-652E4CA46AB9}" type="pres">
      <dgm:prSet presAssocID="{4A8EBADB-4A89-C445-947C-4C7754CC0043}" presName="BalanceSpacing1" presStyleCnt="0"/>
      <dgm:spPr/>
    </dgm:pt>
    <dgm:pt modelId="{CD9214DD-267F-4048-A785-69C03CC2AD34}" type="pres">
      <dgm:prSet presAssocID="{9BA74D28-86C3-4545-8817-96299A350562}" presName="Accent1Text" presStyleLbl="node1" presStyleIdx="1" presStyleCnt="4"/>
      <dgm:spPr/>
      <dgm:t>
        <a:bodyPr/>
        <a:lstStyle/>
        <a:p>
          <a:endParaRPr lang="es-ES"/>
        </a:p>
      </dgm:t>
    </dgm:pt>
    <dgm:pt modelId="{620A4C7E-D16B-104C-8961-63D75F919DA7}" type="pres">
      <dgm:prSet presAssocID="{9BA74D28-86C3-4545-8817-96299A350562}" presName="spaceBetweenRectangles" presStyleCnt="0"/>
      <dgm:spPr/>
    </dgm:pt>
    <dgm:pt modelId="{D74BCD4B-5449-074D-8AF2-9B3559CD7318}" type="pres">
      <dgm:prSet presAssocID="{4459BE01-EE1C-D147-B69C-0C970392D4DA}" presName="composite" presStyleCnt="0"/>
      <dgm:spPr/>
    </dgm:pt>
    <dgm:pt modelId="{8C8F5EE5-5949-A743-97D9-27792098C5CB}" type="pres">
      <dgm:prSet presAssocID="{4459BE01-EE1C-D147-B69C-0C970392D4DA}" presName="Parent1" presStyleLbl="node1" presStyleIdx="2" presStyleCnt="4">
        <dgm:presLayoutVars>
          <dgm:chMax val="1"/>
          <dgm:chPref val="1"/>
          <dgm:bulletEnabled val="1"/>
        </dgm:presLayoutVars>
      </dgm:prSet>
      <dgm:spPr/>
      <dgm:t>
        <a:bodyPr/>
        <a:lstStyle/>
        <a:p>
          <a:endParaRPr lang="es-ES"/>
        </a:p>
      </dgm:t>
    </dgm:pt>
    <dgm:pt modelId="{CA961073-4105-E84A-98A7-2607437D821A}" type="pres">
      <dgm:prSet presAssocID="{4459BE01-EE1C-D147-B69C-0C970392D4DA}" presName="Childtext1" presStyleLbl="revTx" presStyleIdx="1" presStyleCnt="2">
        <dgm:presLayoutVars>
          <dgm:chMax val="0"/>
          <dgm:chPref val="0"/>
          <dgm:bulletEnabled val="1"/>
        </dgm:presLayoutVars>
      </dgm:prSet>
      <dgm:spPr/>
      <dgm:t>
        <a:bodyPr/>
        <a:lstStyle/>
        <a:p>
          <a:endParaRPr lang="es-ES"/>
        </a:p>
      </dgm:t>
    </dgm:pt>
    <dgm:pt modelId="{5F96E3B3-242E-C74F-9877-13C741D26C6D}" type="pres">
      <dgm:prSet presAssocID="{4459BE01-EE1C-D147-B69C-0C970392D4DA}" presName="BalanceSpacing" presStyleCnt="0"/>
      <dgm:spPr/>
    </dgm:pt>
    <dgm:pt modelId="{2B68B4C1-7F5A-1048-B470-6D4383E1F794}" type="pres">
      <dgm:prSet presAssocID="{4459BE01-EE1C-D147-B69C-0C970392D4DA}" presName="BalanceSpacing1" presStyleCnt="0"/>
      <dgm:spPr/>
    </dgm:pt>
    <dgm:pt modelId="{C1C29407-D17E-5048-9865-4A26714F34B5}" type="pres">
      <dgm:prSet presAssocID="{3320DF5C-D91C-CD47-A301-BBF8E56BE512}" presName="Accent1Text" presStyleLbl="node1" presStyleIdx="3" presStyleCnt="4"/>
      <dgm:spPr/>
      <dgm:t>
        <a:bodyPr/>
        <a:lstStyle/>
        <a:p>
          <a:endParaRPr lang="es-ES"/>
        </a:p>
      </dgm:t>
    </dgm:pt>
  </dgm:ptLst>
  <dgm:cxnLst>
    <dgm:cxn modelId="{4D0F027E-9F65-004F-B456-9842CA171F18}" srcId="{E4D569B8-26D0-B94A-AE9E-139D1D19CD51}" destId="{4459BE01-EE1C-D147-B69C-0C970392D4DA}" srcOrd="1" destOrd="0" parTransId="{7CD9779E-8758-F947-B6EC-DA63FB8139D9}" sibTransId="{3320DF5C-D91C-CD47-A301-BBF8E56BE512}"/>
    <dgm:cxn modelId="{C1E93ACD-CB0A-4C22-BE46-E48D3ADA720F}" type="presOf" srcId="{314E7F87-A34B-1C40-965F-5A088EB947D5}" destId="{D187B3D5-B190-1944-8FBE-E9BB3964873D}" srcOrd="0" destOrd="0" presId="urn:microsoft.com/office/officeart/2008/layout/AlternatingHexagons"/>
    <dgm:cxn modelId="{7D911AD5-AE65-4BA9-A7AA-0608B5D17E4C}" type="presOf" srcId="{3320DF5C-D91C-CD47-A301-BBF8E56BE512}" destId="{C1C29407-D17E-5048-9865-4A26714F34B5}" srcOrd="0" destOrd="0" presId="urn:microsoft.com/office/officeart/2008/layout/AlternatingHexagons"/>
    <dgm:cxn modelId="{AFF414BE-3F63-46FE-9E50-694014A75ECC}" type="presOf" srcId="{4A8EBADB-4A89-C445-947C-4C7754CC0043}" destId="{64BB0C84-DB92-2149-BC48-B7FC02A48477}" srcOrd="0" destOrd="0" presId="urn:microsoft.com/office/officeart/2008/layout/AlternatingHexagons"/>
    <dgm:cxn modelId="{A88E67C5-D2C6-4372-9DDB-86E91AC29BA0}" type="presOf" srcId="{4459BE01-EE1C-D147-B69C-0C970392D4DA}" destId="{8C8F5EE5-5949-A743-97D9-27792098C5CB}" srcOrd="0" destOrd="0" presId="urn:microsoft.com/office/officeart/2008/layout/AlternatingHexagons"/>
    <dgm:cxn modelId="{B14130A3-120C-1B49-B207-15110D350DE5}" srcId="{4459BE01-EE1C-D147-B69C-0C970392D4DA}" destId="{929EAD0C-6621-8F4B-B04E-DC616129DF87}" srcOrd="0" destOrd="0" parTransId="{6B87B8FF-E7EF-D342-8C06-EB7AA4BE807B}" sibTransId="{CEE75310-DF0E-384F-B115-38BB417B58A8}"/>
    <dgm:cxn modelId="{DB1C87A2-5EBB-4590-8BC6-426A3D859A84}" type="presOf" srcId="{929EAD0C-6621-8F4B-B04E-DC616129DF87}" destId="{CA961073-4105-E84A-98A7-2607437D821A}" srcOrd="0" destOrd="0" presId="urn:microsoft.com/office/officeart/2008/layout/AlternatingHexagons"/>
    <dgm:cxn modelId="{50F3260E-7AEF-8149-A13C-DE7C110DDDFE}" srcId="{4A8EBADB-4A89-C445-947C-4C7754CC0043}" destId="{314E7F87-A34B-1C40-965F-5A088EB947D5}" srcOrd="0" destOrd="0" parTransId="{96755ED8-D0A9-E740-8473-8D5E6F2D77F4}" sibTransId="{4B4F0CA7-B231-FF42-B5B9-D5812086F6FF}"/>
    <dgm:cxn modelId="{5E684007-C1CF-4597-818F-C1D2B8DE5DF0}" type="presOf" srcId="{E4D569B8-26D0-B94A-AE9E-139D1D19CD51}" destId="{B9295C3A-0195-E247-9789-74AC3971890F}" srcOrd="0" destOrd="0" presId="urn:microsoft.com/office/officeart/2008/layout/AlternatingHexagons"/>
    <dgm:cxn modelId="{90A3BA75-6C01-A14B-B663-D837C41A9D08}" srcId="{E4D569B8-26D0-B94A-AE9E-139D1D19CD51}" destId="{4A8EBADB-4A89-C445-947C-4C7754CC0043}" srcOrd="0" destOrd="0" parTransId="{AB956CCC-566E-A942-BAAF-5533CD2EB97C}" sibTransId="{9BA74D28-86C3-4545-8817-96299A350562}"/>
    <dgm:cxn modelId="{4B17A192-15A2-40B2-827A-9C49D127E414}" type="presOf" srcId="{9BA74D28-86C3-4545-8817-96299A350562}" destId="{CD9214DD-267F-4048-A785-69C03CC2AD34}" srcOrd="0" destOrd="0" presId="urn:microsoft.com/office/officeart/2008/layout/AlternatingHexagons"/>
    <dgm:cxn modelId="{BFA7BEA4-6624-4D68-80B1-2C90F2823705}" type="presParOf" srcId="{B9295C3A-0195-E247-9789-74AC3971890F}" destId="{3CCCF1C9-5FAF-7C44-A0AD-2589427F74D0}" srcOrd="0" destOrd="0" presId="urn:microsoft.com/office/officeart/2008/layout/AlternatingHexagons"/>
    <dgm:cxn modelId="{D4E32BFB-2FBD-4F1D-A1E3-3458F978ADF9}" type="presParOf" srcId="{3CCCF1C9-5FAF-7C44-A0AD-2589427F74D0}" destId="{64BB0C84-DB92-2149-BC48-B7FC02A48477}" srcOrd="0" destOrd="0" presId="urn:microsoft.com/office/officeart/2008/layout/AlternatingHexagons"/>
    <dgm:cxn modelId="{0CF7A1A8-2B1A-4420-BB93-C9E4E7A3B107}" type="presParOf" srcId="{3CCCF1C9-5FAF-7C44-A0AD-2589427F74D0}" destId="{D187B3D5-B190-1944-8FBE-E9BB3964873D}" srcOrd="1" destOrd="0" presId="urn:microsoft.com/office/officeart/2008/layout/AlternatingHexagons"/>
    <dgm:cxn modelId="{1ECC22CF-58A6-4812-874D-9C54012CA822}" type="presParOf" srcId="{3CCCF1C9-5FAF-7C44-A0AD-2589427F74D0}" destId="{5F9909C6-826C-BB43-907E-926AE606C918}" srcOrd="2" destOrd="0" presId="urn:microsoft.com/office/officeart/2008/layout/AlternatingHexagons"/>
    <dgm:cxn modelId="{EEF510B9-156C-45C6-83C8-BE33850EA15E}" type="presParOf" srcId="{3CCCF1C9-5FAF-7C44-A0AD-2589427F74D0}" destId="{B841F198-176D-574E-ADE4-652E4CA46AB9}" srcOrd="3" destOrd="0" presId="urn:microsoft.com/office/officeart/2008/layout/AlternatingHexagons"/>
    <dgm:cxn modelId="{2E557FA2-C984-47F0-8BE1-2AB871D606FF}" type="presParOf" srcId="{3CCCF1C9-5FAF-7C44-A0AD-2589427F74D0}" destId="{CD9214DD-267F-4048-A785-69C03CC2AD34}" srcOrd="4" destOrd="0" presId="urn:microsoft.com/office/officeart/2008/layout/AlternatingHexagons"/>
    <dgm:cxn modelId="{6590576D-908A-4058-9871-5B89BA57C5D2}" type="presParOf" srcId="{B9295C3A-0195-E247-9789-74AC3971890F}" destId="{620A4C7E-D16B-104C-8961-63D75F919DA7}" srcOrd="1" destOrd="0" presId="urn:microsoft.com/office/officeart/2008/layout/AlternatingHexagons"/>
    <dgm:cxn modelId="{394036CB-AF76-4A5B-A533-BE640F01D194}" type="presParOf" srcId="{B9295C3A-0195-E247-9789-74AC3971890F}" destId="{D74BCD4B-5449-074D-8AF2-9B3559CD7318}" srcOrd="2" destOrd="0" presId="urn:microsoft.com/office/officeart/2008/layout/AlternatingHexagons"/>
    <dgm:cxn modelId="{F35E6B44-5CCB-4EE2-9BC1-CC595538A541}" type="presParOf" srcId="{D74BCD4B-5449-074D-8AF2-9B3559CD7318}" destId="{8C8F5EE5-5949-A743-97D9-27792098C5CB}" srcOrd="0" destOrd="0" presId="urn:microsoft.com/office/officeart/2008/layout/AlternatingHexagons"/>
    <dgm:cxn modelId="{66AB4975-72B3-438E-85E6-D5FD0433451A}" type="presParOf" srcId="{D74BCD4B-5449-074D-8AF2-9B3559CD7318}" destId="{CA961073-4105-E84A-98A7-2607437D821A}" srcOrd="1" destOrd="0" presId="urn:microsoft.com/office/officeart/2008/layout/AlternatingHexagons"/>
    <dgm:cxn modelId="{A8E3C2D2-14AB-45B4-AB5B-3BFFD6B23BBE}" type="presParOf" srcId="{D74BCD4B-5449-074D-8AF2-9B3559CD7318}" destId="{5F96E3B3-242E-C74F-9877-13C741D26C6D}" srcOrd="2" destOrd="0" presId="urn:microsoft.com/office/officeart/2008/layout/AlternatingHexagons"/>
    <dgm:cxn modelId="{5CDA7837-A364-494F-9881-62B614EAF595}" type="presParOf" srcId="{D74BCD4B-5449-074D-8AF2-9B3559CD7318}" destId="{2B68B4C1-7F5A-1048-B470-6D4383E1F794}" srcOrd="3" destOrd="0" presId="urn:microsoft.com/office/officeart/2008/layout/AlternatingHexagons"/>
    <dgm:cxn modelId="{E7BBAD77-27BB-4A0B-A447-D6DE4E80A03F}" type="presParOf" srcId="{D74BCD4B-5449-074D-8AF2-9B3559CD7318}" destId="{C1C29407-D17E-5048-9865-4A26714F34B5}" srcOrd="4" destOrd="0" presId="urn:microsoft.com/office/officeart/2008/layout/AlternatingHexagon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6DFA16-DA4A-CB4D-808D-C54888EF615C}" type="doc">
      <dgm:prSet loTypeId="urn:microsoft.com/office/officeart/2005/8/layout/vList2" loCatId="" qsTypeId="urn:microsoft.com/office/officeart/2005/8/quickstyle/simple4" qsCatId="simple" csTypeId="urn:microsoft.com/office/officeart/2005/8/colors/colorful4" csCatId="colorful" phldr="1"/>
      <dgm:spPr/>
      <dgm:t>
        <a:bodyPr/>
        <a:lstStyle/>
        <a:p>
          <a:endParaRPr lang="es-ES"/>
        </a:p>
      </dgm:t>
    </dgm:pt>
    <dgm:pt modelId="{C979D877-A30C-EE4D-87B3-4210E5AD0414}">
      <dgm:prSet phldrT="[Texto]" custT="1"/>
      <dgm:spPr/>
      <dgm:t>
        <a:bodyPr/>
        <a:lstStyle/>
        <a:p>
          <a:pPr algn="ctr"/>
          <a:r>
            <a:rPr lang="es-ES" sz="1400" b="1" dirty="0" smtClean="0">
              <a:solidFill>
                <a:srgbClr val="1F497D"/>
              </a:solidFill>
            </a:rPr>
            <a:t>9 </a:t>
          </a:r>
          <a:r>
            <a:rPr lang="es-ES" sz="1400" b="1" dirty="0" err="1" smtClean="0">
              <a:solidFill>
                <a:srgbClr val="1F497D"/>
              </a:solidFill>
            </a:rPr>
            <a:t>teachers</a:t>
          </a:r>
          <a:endParaRPr lang="es-ES" sz="1400" b="1" dirty="0">
            <a:solidFill>
              <a:srgbClr val="1F497D"/>
            </a:solidFill>
          </a:endParaRPr>
        </a:p>
      </dgm:t>
    </dgm:pt>
    <dgm:pt modelId="{FE82683B-E8BB-A842-8CCE-5B90F5C57675}" type="parTrans" cxnId="{23425734-69FE-9147-B1BE-CDF7818533CF}">
      <dgm:prSet/>
      <dgm:spPr/>
      <dgm:t>
        <a:bodyPr/>
        <a:lstStyle/>
        <a:p>
          <a:pPr algn="ctr"/>
          <a:endParaRPr lang="es-ES" sz="1400" b="1"/>
        </a:p>
      </dgm:t>
    </dgm:pt>
    <dgm:pt modelId="{BEB877E1-87D5-9241-87C9-CE15EE7BC278}" type="sibTrans" cxnId="{23425734-69FE-9147-B1BE-CDF7818533CF}">
      <dgm:prSet/>
      <dgm:spPr/>
      <dgm:t>
        <a:bodyPr/>
        <a:lstStyle/>
        <a:p>
          <a:pPr algn="ctr"/>
          <a:endParaRPr lang="es-ES" sz="1400" b="1"/>
        </a:p>
      </dgm:t>
    </dgm:pt>
    <dgm:pt modelId="{4D02431A-FB31-D848-9818-A5C3F05A798F}">
      <dgm:prSet phldrT="[Texto]" phldr="1" custT="1"/>
      <dgm:spPr/>
      <dgm:t>
        <a:bodyPr/>
        <a:lstStyle/>
        <a:p>
          <a:pPr algn="ctr"/>
          <a:endParaRPr lang="es-ES" sz="1400" b="1" dirty="0">
            <a:noFill/>
          </a:endParaRPr>
        </a:p>
      </dgm:t>
    </dgm:pt>
    <dgm:pt modelId="{BB48D55B-92AA-494B-AC14-D74FB6B3541E}" type="parTrans" cxnId="{021D8723-4CB1-2240-A2AE-E351F7913FEE}">
      <dgm:prSet/>
      <dgm:spPr/>
      <dgm:t>
        <a:bodyPr/>
        <a:lstStyle/>
        <a:p>
          <a:pPr algn="ctr"/>
          <a:endParaRPr lang="es-ES" sz="1400" b="1"/>
        </a:p>
      </dgm:t>
    </dgm:pt>
    <dgm:pt modelId="{922DA091-D2C4-1F4C-AA83-2AC77EAC3AA0}" type="sibTrans" cxnId="{021D8723-4CB1-2240-A2AE-E351F7913FEE}">
      <dgm:prSet/>
      <dgm:spPr/>
      <dgm:t>
        <a:bodyPr/>
        <a:lstStyle/>
        <a:p>
          <a:pPr algn="ctr"/>
          <a:endParaRPr lang="es-ES" sz="1400" b="1"/>
        </a:p>
      </dgm:t>
    </dgm:pt>
    <dgm:pt modelId="{8A6C5A41-23A3-8C47-B4F1-786C68B0B362}">
      <dgm:prSet phldrT="[Texto]" custT="1"/>
      <dgm:spPr/>
      <dgm:t>
        <a:bodyPr/>
        <a:lstStyle/>
        <a:p>
          <a:pPr algn="ctr"/>
          <a:r>
            <a:rPr lang="es-ES" sz="1400" b="1" dirty="0" smtClean="0">
              <a:solidFill>
                <a:srgbClr val="1F497D"/>
              </a:solidFill>
            </a:rPr>
            <a:t>135 </a:t>
          </a:r>
          <a:r>
            <a:rPr lang="es-ES" sz="1400" b="1" dirty="0" err="1" smtClean="0">
              <a:solidFill>
                <a:srgbClr val="1F497D"/>
              </a:solidFill>
            </a:rPr>
            <a:t>students</a:t>
          </a:r>
          <a:endParaRPr lang="es-ES" sz="1400" b="1" dirty="0">
            <a:solidFill>
              <a:srgbClr val="1F497D"/>
            </a:solidFill>
          </a:endParaRPr>
        </a:p>
      </dgm:t>
    </dgm:pt>
    <dgm:pt modelId="{C41E2B2A-16BE-4A4A-B5CC-2625BBC407F7}" type="parTrans" cxnId="{A9822DAA-0395-3F40-ACCE-1BEFBCEB45D5}">
      <dgm:prSet/>
      <dgm:spPr/>
      <dgm:t>
        <a:bodyPr/>
        <a:lstStyle/>
        <a:p>
          <a:pPr algn="ctr"/>
          <a:endParaRPr lang="es-ES" sz="1400" b="1"/>
        </a:p>
      </dgm:t>
    </dgm:pt>
    <dgm:pt modelId="{B3112AF8-3516-8C44-B6F3-D2F0C149B6C0}" type="sibTrans" cxnId="{A9822DAA-0395-3F40-ACCE-1BEFBCEB45D5}">
      <dgm:prSet/>
      <dgm:spPr/>
      <dgm:t>
        <a:bodyPr/>
        <a:lstStyle/>
        <a:p>
          <a:pPr algn="ctr"/>
          <a:endParaRPr lang="es-ES" sz="1400" b="1"/>
        </a:p>
      </dgm:t>
    </dgm:pt>
    <dgm:pt modelId="{5CF2BC81-AA3E-0949-9A26-D63BF1EAA04F}">
      <dgm:prSet phldrT="[Texto]" phldr="1" custT="1"/>
      <dgm:spPr/>
      <dgm:t>
        <a:bodyPr/>
        <a:lstStyle/>
        <a:p>
          <a:pPr algn="ctr"/>
          <a:endParaRPr lang="es-ES" sz="1400" b="1" dirty="0">
            <a:noFill/>
          </a:endParaRPr>
        </a:p>
      </dgm:t>
    </dgm:pt>
    <dgm:pt modelId="{5AF95198-C34C-884D-91BC-9C932D1E1AA4}" type="parTrans" cxnId="{7F2EEDD7-4638-5D43-A268-F95795A9975C}">
      <dgm:prSet/>
      <dgm:spPr/>
      <dgm:t>
        <a:bodyPr/>
        <a:lstStyle/>
        <a:p>
          <a:pPr algn="ctr"/>
          <a:endParaRPr lang="es-ES" sz="1400" b="1"/>
        </a:p>
      </dgm:t>
    </dgm:pt>
    <dgm:pt modelId="{BF02ED12-FC31-274E-B1C6-5DC4AC3D23C7}" type="sibTrans" cxnId="{7F2EEDD7-4638-5D43-A268-F95795A9975C}">
      <dgm:prSet/>
      <dgm:spPr/>
      <dgm:t>
        <a:bodyPr/>
        <a:lstStyle/>
        <a:p>
          <a:pPr algn="ctr"/>
          <a:endParaRPr lang="es-ES" sz="1400" b="1"/>
        </a:p>
      </dgm:t>
    </dgm:pt>
    <dgm:pt modelId="{3E64EE75-6791-1D4E-AB96-EC9CDF33B67F}" type="pres">
      <dgm:prSet presAssocID="{336DFA16-DA4A-CB4D-808D-C54888EF615C}" presName="linear" presStyleCnt="0">
        <dgm:presLayoutVars>
          <dgm:animLvl val="lvl"/>
          <dgm:resizeHandles val="exact"/>
        </dgm:presLayoutVars>
      </dgm:prSet>
      <dgm:spPr/>
      <dgm:t>
        <a:bodyPr/>
        <a:lstStyle/>
        <a:p>
          <a:endParaRPr lang="es-ES"/>
        </a:p>
      </dgm:t>
    </dgm:pt>
    <dgm:pt modelId="{0F049791-B182-954F-9FD5-4B13FD5F1114}" type="pres">
      <dgm:prSet presAssocID="{C979D877-A30C-EE4D-87B3-4210E5AD0414}" presName="parentText" presStyleLbl="node1" presStyleIdx="0" presStyleCnt="2">
        <dgm:presLayoutVars>
          <dgm:chMax val="0"/>
          <dgm:bulletEnabled val="1"/>
        </dgm:presLayoutVars>
      </dgm:prSet>
      <dgm:spPr/>
      <dgm:t>
        <a:bodyPr/>
        <a:lstStyle/>
        <a:p>
          <a:endParaRPr lang="es-ES"/>
        </a:p>
      </dgm:t>
    </dgm:pt>
    <dgm:pt modelId="{D559915E-F684-E148-B70C-6F80D085FD53}" type="pres">
      <dgm:prSet presAssocID="{C979D877-A30C-EE4D-87B3-4210E5AD0414}" presName="childText" presStyleLbl="revTx" presStyleIdx="0" presStyleCnt="2">
        <dgm:presLayoutVars>
          <dgm:bulletEnabled val="1"/>
        </dgm:presLayoutVars>
      </dgm:prSet>
      <dgm:spPr/>
      <dgm:t>
        <a:bodyPr/>
        <a:lstStyle/>
        <a:p>
          <a:endParaRPr lang="es-ES"/>
        </a:p>
      </dgm:t>
    </dgm:pt>
    <dgm:pt modelId="{E7937956-C6B6-DE43-8904-B4654BBB2861}" type="pres">
      <dgm:prSet presAssocID="{8A6C5A41-23A3-8C47-B4F1-786C68B0B362}" presName="parentText" presStyleLbl="node1" presStyleIdx="1" presStyleCnt="2">
        <dgm:presLayoutVars>
          <dgm:chMax val="0"/>
          <dgm:bulletEnabled val="1"/>
        </dgm:presLayoutVars>
      </dgm:prSet>
      <dgm:spPr/>
      <dgm:t>
        <a:bodyPr/>
        <a:lstStyle/>
        <a:p>
          <a:endParaRPr lang="es-ES"/>
        </a:p>
      </dgm:t>
    </dgm:pt>
    <dgm:pt modelId="{4F171E57-9E30-5946-9A4E-DF7C4C9C3BCE}" type="pres">
      <dgm:prSet presAssocID="{8A6C5A41-23A3-8C47-B4F1-786C68B0B362}" presName="childText" presStyleLbl="revTx" presStyleIdx="1" presStyleCnt="2">
        <dgm:presLayoutVars>
          <dgm:bulletEnabled val="1"/>
        </dgm:presLayoutVars>
      </dgm:prSet>
      <dgm:spPr/>
      <dgm:t>
        <a:bodyPr/>
        <a:lstStyle/>
        <a:p>
          <a:endParaRPr lang="es-ES"/>
        </a:p>
      </dgm:t>
    </dgm:pt>
  </dgm:ptLst>
  <dgm:cxnLst>
    <dgm:cxn modelId="{3058D3D8-7040-45E4-86B8-7DFE2EBA25A5}" type="presOf" srcId="{8A6C5A41-23A3-8C47-B4F1-786C68B0B362}" destId="{E7937956-C6B6-DE43-8904-B4654BBB2861}" srcOrd="0" destOrd="0" presId="urn:microsoft.com/office/officeart/2005/8/layout/vList2"/>
    <dgm:cxn modelId="{C380948C-6EBA-4BFE-9E4B-108682A1CEB0}" type="presOf" srcId="{5CF2BC81-AA3E-0949-9A26-D63BF1EAA04F}" destId="{4F171E57-9E30-5946-9A4E-DF7C4C9C3BCE}" srcOrd="0" destOrd="0" presId="urn:microsoft.com/office/officeart/2005/8/layout/vList2"/>
    <dgm:cxn modelId="{1EFF9838-B572-4323-9CD1-D0A2FDF3500B}" type="presOf" srcId="{336DFA16-DA4A-CB4D-808D-C54888EF615C}" destId="{3E64EE75-6791-1D4E-AB96-EC9CDF33B67F}" srcOrd="0" destOrd="0" presId="urn:microsoft.com/office/officeart/2005/8/layout/vList2"/>
    <dgm:cxn modelId="{021D8723-4CB1-2240-A2AE-E351F7913FEE}" srcId="{C979D877-A30C-EE4D-87B3-4210E5AD0414}" destId="{4D02431A-FB31-D848-9818-A5C3F05A798F}" srcOrd="0" destOrd="0" parTransId="{BB48D55B-92AA-494B-AC14-D74FB6B3541E}" sibTransId="{922DA091-D2C4-1F4C-AA83-2AC77EAC3AA0}"/>
    <dgm:cxn modelId="{57F899AE-DE7D-4AF4-A550-6DBCC46CE99E}" type="presOf" srcId="{C979D877-A30C-EE4D-87B3-4210E5AD0414}" destId="{0F049791-B182-954F-9FD5-4B13FD5F1114}" srcOrd="0" destOrd="0" presId="urn:microsoft.com/office/officeart/2005/8/layout/vList2"/>
    <dgm:cxn modelId="{FB97A5E1-9573-4D21-945D-95C99CF0A441}" type="presOf" srcId="{4D02431A-FB31-D848-9818-A5C3F05A798F}" destId="{D559915E-F684-E148-B70C-6F80D085FD53}" srcOrd="0" destOrd="0" presId="urn:microsoft.com/office/officeart/2005/8/layout/vList2"/>
    <dgm:cxn modelId="{A9822DAA-0395-3F40-ACCE-1BEFBCEB45D5}" srcId="{336DFA16-DA4A-CB4D-808D-C54888EF615C}" destId="{8A6C5A41-23A3-8C47-B4F1-786C68B0B362}" srcOrd="1" destOrd="0" parTransId="{C41E2B2A-16BE-4A4A-B5CC-2625BBC407F7}" sibTransId="{B3112AF8-3516-8C44-B6F3-D2F0C149B6C0}"/>
    <dgm:cxn modelId="{7F2EEDD7-4638-5D43-A268-F95795A9975C}" srcId="{8A6C5A41-23A3-8C47-B4F1-786C68B0B362}" destId="{5CF2BC81-AA3E-0949-9A26-D63BF1EAA04F}" srcOrd="0" destOrd="0" parTransId="{5AF95198-C34C-884D-91BC-9C932D1E1AA4}" sibTransId="{BF02ED12-FC31-274E-B1C6-5DC4AC3D23C7}"/>
    <dgm:cxn modelId="{23425734-69FE-9147-B1BE-CDF7818533CF}" srcId="{336DFA16-DA4A-CB4D-808D-C54888EF615C}" destId="{C979D877-A30C-EE4D-87B3-4210E5AD0414}" srcOrd="0" destOrd="0" parTransId="{FE82683B-E8BB-A842-8CCE-5B90F5C57675}" sibTransId="{BEB877E1-87D5-9241-87C9-CE15EE7BC278}"/>
    <dgm:cxn modelId="{C52FA6D1-1577-4D22-947C-512C18418EDC}" type="presParOf" srcId="{3E64EE75-6791-1D4E-AB96-EC9CDF33B67F}" destId="{0F049791-B182-954F-9FD5-4B13FD5F1114}" srcOrd="0" destOrd="0" presId="urn:microsoft.com/office/officeart/2005/8/layout/vList2"/>
    <dgm:cxn modelId="{27058107-334E-489B-9BC9-967DB3A31D50}" type="presParOf" srcId="{3E64EE75-6791-1D4E-AB96-EC9CDF33B67F}" destId="{D559915E-F684-E148-B70C-6F80D085FD53}" srcOrd="1" destOrd="0" presId="urn:microsoft.com/office/officeart/2005/8/layout/vList2"/>
    <dgm:cxn modelId="{30CA67A0-A73E-419D-A5DD-38A9D1E469A5}" type="presParOf" srcId="{3E64EE75-6791-1D4E-AB96-EC9CDF33B67F}" destId="{E7937956-C6B6-DE43-8904-B4654BBB2861}" srcOrd="2" destOrd="0" presId="urn:microsoft.com/office/officeart/2005/8/layout/vList2"/>
    <dgm:cxn modelId="{BF77AE08-7170-46EF-A085-9A194FBC40DF}" type="presParOf" srcId="{3E64EE75-6791-1D4E-AB96-EC9CDF33B67F}" destId="{4F171E57-9E30-5946-9A4E-DF7C4C9C3BCE}" srcOrd="3"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57B1-29B2-4A86-A4C0-843C7F9277E7}">
      <dsp:nvSpPr>
        <dsp:cNvPr id="0" name=""/>
        <dsp:cNvSpPr/>
      </dsp:nvSpPr>
      <dsp:spPr>
        <a:xfrm>
          <a:off x="1863" y="0"/>
          <a:ext cx="1953340" cy="51845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nl-BE" sz="3400" kern="1200" dirty="0" smtClean="0"/>
            <a:t/>
          </a:r>
          <a:br>
            <a:rPr lang="nl-BE" sz="3400" kern="1200" dirty="0" smtClean="0"/>
          </a:br>
          <a:r>
            <a:rPr lang="nl-BE" sz="3400" kern="1200" dirty="0" smtClean="0"/>
            <a:t>Known</a:t>
          </a:r>
          <a:endParaRPr lang="en-GB" sz="3400" kern="1200" dirty="0"/>
        </a:p>
      </dsp:txBody>
      <dsp:txXfrm>
        <a:off x="1863" y="2073830"/>
        <a:ext cx="1953340" cy="2073830"/>
      </dsp:txXfrm>
    </dsp:sp>
    <dsp:sp modelId="{7B46A5E7-0CF9-44D5-9FAC-52B76F9B1033}">
      <dsp:nvSpPr>
        <dsp:cNvPr id="0" name=""/>
        <dsp:cNvSpPr/>
      </dsp:nvSpPr>
      <dsp:spPr>
        <a:xfrm>
          <a:off x="728990" y="2159228"/>
          <a:ext cx="542282" cy="405908"/>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BCE1DC-0B47-4A98-B028-EB1FF9985BFB}">
      <dsp:nvSpPr>
        <dsp:cNvPr id="0" name=""/>
        <dsp:cNvSpPr/>
      </dsp:nvSpPr>
      <dsp:spPr>
        <a:xfrm>
          <a:off x="2013803" y="0"/>
          <a:ext cx="1953340" cy="51845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nl-BE" sz="3400" kern="1200" dirty="0" smtClean="0"/>
            <a:t/>
          </a:r>
          <a:br>
            <a:rPr lang="nl-BE" sz="3400" kern="1200" dirty="0" smtClean="0"/>
          </a:br>
          <a:r>
            <a:rPr lang="nl-BE" sz="3400" kern="1200" dirty="0" smtClean="0"/>
            <a:t>Self</a:t>
          </a:r>
          <a:endParaRPr lang="en-GB" sz="3400" kern="1200" dirty="0"/>
        </a:p>
      </dsp:txBody>
      <dsp:txXfrm>
        <a:off x="2013803" y="2073830"/>
        <a:ext cx="1953340" cy="2073830"/>
      </dsp:txXfrm>
    </dsp:sp>
    <dsp:sp modelId="{D234647E-4209-4D52-9AED-FDD77BB8D3C1}">
      <dsp:nvSpPr>
        <dsp:cNvPr id="0" name=""/>
        <dsp:cNvSpPr/>
      </dsp:nvSpPr>
      <dsp:spPr>
        <a:xfrm>
          <a:off x="2988324" y="2304259"/>
          <a:ext cx="392753" cy="220503"/>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3EFD7B-2996-4539-AEAC-C40D88C53316}">
      <dsp:nvSpPr>
        <dsp:cNvPr id="0" name=""/>
        <dsp:cNvSpPr/>
      </dsp:nvSpPr>
      <dsp:spPr>
        <a:xfrm>
          <a:off x="4025744" y="0"/>
          <a:ext cx="1953340" cy="51845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nl-BE" sz="3400" kern="1200" dirty="0" smtClean="0"/>
            <a:t/>
          </a:r>
          <a:br>
            <a:rPr lang="nl-BE" sz="3400" kern="1200" dirty="0" smtClean="0"/>
          </a:br>
          <a:r>
            <a:rPr lang="nl-BE" sz="3400" kern="1200" dirty="0" smtClean="0"/>
            <a:t>Peers</a:t>
          </a:r>
          <a:endParaRPr lang="en-GB" sz="3400" kern="1200" dirty="0"/>
        </a:p>
      </dsp:txBody>
      <dsp:txXfrm>
        <a:off x="4025744" y="2073830"/>
        <a:ext cx="1953340" cy="2073830"/>
      </dsp:txXfrm>
    </dsp:sp>
    <dsp:sp modelId="{CF1B4719-7D69-456D-8C95-62BFE83FD562}">
      <dsp:nvSpPr>
        <dsp:cNvPr id="0" name=""/>
        <dsp:cNvSpPr/>
      </dsp:nvSpPr>
      <dsp:spPr>
        <a:xfrm>
          <a:off x="4818373" y="1962497"/>
          <a:ext cx="402197" cy="393443"/>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7861C5-F2EE-45A3-9963-7D78B926AE5B}">
      <dsp:nvSpPr>
        <dsp:cNvPr id="0" name=""/>
        <dsp:cNvSpPr/>
      </dsp:nvSpPr>
      <dsp:spPr>
        <a:xfrm>
          <a:off x="6037684" y="0"/>
          <a:ext cx="1953340" cy="51845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nl-BE" sz="3400" kern="1200" dirty="0" smtClean="0"/>
            <a:t/>
          </a:r>
          <a:br>
            <a:rPr lang="nl-BE" sz="3400" kern="1200" dirty="0" smtClean="0"/>
          </a:br>
          <a:r>
            <a:rPr lang="nl-BE" sz="3400" kern="1200" dirty="0" smtClean="0"/>
            <a:t>(Too) far frontier</a:t>
          </a:r>
          <a:endParaRPr lang="en-GB" sz="3400" kern="1200" dirty="0"/>
        </a:p>
      </dsp:txBody>
      <dsp:txXfrm>
        <a:off x="6037684" y="2073830"/>
        <a:ext cx="1953340" cy="2073830"/>
      </dsp:txXfrm>
    </dsp:sp>
    <dsp:sp modelId="{28EF3171-5BDE-4CF4-8023-F8BD5F07AA41}">
      <dsp:nvSpPr>
        <dsp:cNvPr id="0" name=""/>
        <dsp:cNvSpPr/>
      </dsp:nvSpPr>
      <dsp:spPr>
        <a:xfrm>
          <a:off x="6774600" y="1861050"/>
          <a:ext cx="411658" cy="393443"/>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FA064E-9DD7-48EE-95C0-A19F08E9A585}">
      <dsp:nvSpPr>
        <dsp:cNvPr id="0" name=""/>
        <dsp:cNvSpPr/>
      </dsp:nvSpPr>
      <dsp:spPr>
        <a:xfrm rot="10800000" flipH="1">
          <a:off x="4078471" y="4536504"/>
          <a:ext cx="61989" cy="145816"/>
        </a:xfrm>
        <a:prstGeom prst="stripedRightArrow">
          <a:avLst/>
        </a:prstGeom>
        <a:gradFill flip="none" rotWithShape="0">
          <a:gsLst>
            <a:gs pos="0">
              <a:srgbClr val="92D050"/>
            </a:gs>
            <a:gs pos="27000">
              <a:srgbClr val="FFFF00"/>
            </a:gs>
            <a:gs pos="85000">
              <a:srgbClr val="FF0300"/>
            </a:gs>
            <a:gs pos="100000">
              <a:srgbClr val="4D0808"/>
            </a:gs>
          </a:gsLst>
          <a:lin ang="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C55BB-2AF5-4245-A504-FC4AB0D71A5E}">
      <dsp:nvSpPr>
        <dsp:cNvPr id="0" name=""/>
        <dsp:cNvSpPr/>
      </dsp:nvSpPr>
      <dsp:spPr>
        <a:xfrm>
          <a:off x="1644157" y="47624"/>
          <a:ext cx="2286000" cy="22860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b="1" kern="1200" dirty="0" smtClean="0"/>
            <a:t>Nepal</a:t>
          </a:r>
          <a:endParaRPr lang="en-GB" sz="3600" b="1" kern="1200" dirty="0"/>
        </a:p>
      </dsp:txBody>
      <dsp:txXfrm>
        <a:off x="1948957" y="447674"/>
        <a:ext cx="1676400" cy="1028699"/>
      </dsp:txXfrm>
    </dsp:sp>
    <dsp:sp modelId="{BB545890-E9A0-4A88-A70A-BD24D8F81315}">
      <dsp:nvSpPr>
        <dsp:cNvPr id="0" name=""/>
        <dsp:cNvSpPr/>
      </dsp:nvSpPr>
      <dsp:spPr>
        <a:xfrm>
          <a:off x="2456540" y="1229441"/>
          <a:ext cx="2286000" cy="22860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t>Open Universities</a:t>
          </a:r>
          <a:endParaRPr lang="en-GB" sz="2000" b="1" kern="1200" dirty="0"/>
        </a:p>
      </dsp:txBody>
      <dsp:txXfrm>
        <a:off x="3155675" y="1819991"/>
        <a:ext cx="1371600" cy="1257300"/>
      </dsp:txXfrm>
    </dsp:sp>
    <dsp:sp modelId="{5B017B47-8DB6-4DC2-A74D-568806327424}">
      <dsp:nvSpPr>
        <dsp:cNvPr id="0" name=""/>
        <dsp:cNvSpPr/>
      </dsp:nvSpPr>
      <dsp:spPr>
        <a:xfrm>
          <a:off x="802581" y="1229441"/>
          <a:ext cx="2286000" cy="22860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t>Pedagogical Models</a:t>
          </a:r>
          <a:endParaRPr lang="en-GB" sz="2000" b="1" kern="1200" dirty="0"/>
        </a:p>
      </dsp:txBody>
      <dsp:txXfrm>
        <a:off x="1017846" y="1819991"/>
        <a:ext cx="1371600" cy="1257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0332C-EC86-3449-A1A8-D0698AFBC7BB}">
      <dsp:nvSpPr>
        <dsp:cNvPr id="0" name=""/>
        <dsp:cNvSpPr/>
      </dsp:nvSpPr>
      <dsp:spPr>
        <a:xfrm>
          <a:off x="2304932" y="5251607"/>
          <a:ext cx="4067253" cy="0"/>
        </a:xfrm>
        <a:prstGeom prst="line">
          <a:avLst/>
        </a:prstGeom>
        <a:noFill/>
        <a:ln w="25400" cap="flat" cmpd="sng" algn="ctr">
          <a:solidFill>
            <a:schemeClr val="accent3">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0CA2B01B-6D2B-594B-A137-57351FB836F9}">
      <dsp:nvSpPr>
        <dsp:cNvPr id="0" name=""/>
        <dsp:cNvSpPr/>
      </dsp:nvSpPr>
      <dsp:spPr>
        <a:xfrm>
          <a:off x="2242215" y="3206541"/>
          <a:ext cx="3483902" cy="0"/>
        </a:xfrm>
        <a:prstGeom prst="line">
          <a:avLst/>
        </a:prstGeom>
        <a:noFill/>
        <a:ln w="25400" cap="flat" cmpd="sng" algn="ctr">
          <a:solidFill>
            <a:schemeClr val="accent3">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C00E77A0-46D7-7F49-ACA6-2F6BC1A01582}">
      <dsp:nvSpPr>
        <dsp:cNvPr id="0" name=""/>
        <dsp:cNvSpPr/>
      </dsp:nvSpPr>
      <dsp:spPr>
        <a:xfrm>
          <a:off x="1865953" y="958434"/>
          <a:ext cx="4067253" cy="0"/>
        </a:xfrm>
        <a:prstGeom prst="line">
          <a:avLst/>
        </a:prstGeom>
        <a:noFill/>
        <a:ln w="25400" cap="flat" cmpd="sng" algn="ctr">
          <a:solidFill>
            <a:schemeClr val="accent3">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01331CB8-AECC-E849-8DC1-5844EF166DF1}">
      <dsp:nvSpPr>
        <dsp:cNvPr id="0" name=""/>
        <dsp:cNvSpPr/>
      </dsp:nvSpPr>
      <dsp:spPr>
        <a:xfrm>
          <a:off x="-216690" y="714538"/>
          <a:ext cx="4917812" cy="4984006"/>
        </a:xfrm>
        <a:prstGeom prst="ellipse">
          <a:avLst/>
        </a:prstGeom>
        <a:blipFill rotWithShape="1">
          <a:blip xmlns:r="http://schemas.openxmlformats.org/officeDocument/2006/relationships" r:embed="rId1"/>
          <a:stretch>
            <a:fillRect/>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A6080E1C-1324-8841-92A7-9C50C988803B}">
      <dsp:nvSpPr>
        <dsp:cNvPr id="0" name=""/>
        <dsp:cNvSpPr/>
      </dsp:nvSpPr>
      <dsp:spPr>
        <a:xfrm>
          <a:off x="945879" y="3332124"/>
          <a:ext cx="2592671" cy="1336846"/>
        </a:xfrm>
        <a:prstGeom prst="rect">
          <a:avLst/>
        </a:prstGeom>
        <a:noFill/>
        <a:ln>
          <a:noFill/>
        </a:ln>
        <a:effectLst>
          <a:outerShdw blurRad="40000" dist="23000" dir="5400000" rotWithShape="0">
            <a:srgbClr val="000000">
              <a:alpha val="35000"/>
            </a:srgbClr>
          </a:outerShdw>
        </a:effectLst>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b" anchorCtr="0">
          <a:noAutofit/>
          <a:sp3d extrusionH="28000" prstMaterial="matte"/>
        </a:bodyPr>
        <a:lstStyle/>
        <a:p>
          <a:pPr lvl="0" algn="ctr" defTabSz="2533650">
            <a:lnSpc>
              <a:spcPct val="90000"/>
            </a:lnSpc>
            <a:spcBef>
              <a:spcPct val="0"/>
            </a:spcBef>
            <a:spcAft>
              <a:spcPct val="35000"/>
            </a:spcAft>
          </a:pPr>
          <a:r>
            <a:rPr lang="es-ES" sz="5700" b="1" kern="1200" dirty="0" err="1" smtClean="0"/>
            <a:t>Learning</a:t>
          </a:r>
          <a:endParaRPr lang="es-ES" sz="5700" b="1" kern="1200" dirty="0"/>
        </a:p>
      </dsp:txBody>
      <dsp:txXfrm>
        <a:off x="945879" y="3332124"/>
        <a:ext cx="2592671" cy="1336846"/>
      </dsp:txXfrm>
    </dsp:sp>
    <dsp:sp modelId="{B8206636-CC6D-5C4F-BADC-EC132C86E424}">
      <dsp:nvSpPr>
        <dsp:cNvPr id="0" name=""/>
        <dsp:cNvSpPr/>
      </dsp:nvSpPr>
      <dsp:spPr>
        <a:xfrm>
          <a:off x="5140931" y="129532"/>
          <a:ext cx="1839354" cy="1895003"/>
        </a:xfrm>
        <a:prstGeom prst="ellipse">
          <a:avLst/>
        </a:prstGeom>
        <a:blipFill rotWithShape="1">
          <a:blip xmlns:r="http://schemas.openxmlformats.org/officeDocument/2006/relationships" r:embed="rId2"/>
          <a:stretch>
            <a:fillRect/>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D1CB8A12-2EEA-BC42-9189-124663DD1428}">
      <dsp:nvSpPr>
        <dsp:cNvPr id="0" name=""/>
        <dsp:cNvSpPr/>
      </dsp:nvSpPr>
      <dsp:spPr>
        <a:xfrm>
          <a:off x="6917126" y="1181017"/>
          <a:ext cx="1243976" cy="121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sp3d extrusionH="28000" prstMaterial="matte"/>
        </a:bodyPr>
        <a:lstStyle/>
        <a:p>
          <a:pPr lvl="0" algn="l" defTabSz="1333500">
            <a:lnSpc>
              <a:spcPct val="90000"/>
            </a:lnSpc>
            <a:spcBef>
              <a:spcPct val="0"/>
            </a:spcBef>
            <a:spcAft>
              <a:spcPct val="35000"/>
            </a:spcAft>
          </a:pPr>
          <a:r>
            <a:rPr lang="es-ES" sz="3000" b="1" kern="1200" dirty="0" smtClean="0"/>
            <a:t>EMLW</a:t>
          </a:r>
          <a:endParaRPr lang="es-ES" sz="3000" b="1" kern="1200" dirty="0"/>
        </a:p>
      </dsp:txBody>
      <dsp:txXfrm>
        <a:off x="6917126" y="1181017"/>
        <a:ext cx="1243976" cy="1215314"/>
      </dsp:txXfrm>
    </dsp:sp>
    <dsp:sp modelId="{B79428F5-99B6-254C-A09F-DA9BE1B4CBD3}">
      <dsp:nvSpPr>
        <dsp:cNvPr id="0" name=""/>
        <dsp:cNvSpPr/>
      </dsp:nvSpPr>
      <dsp:spPr>
        <a:xfrm>
          <a:off x="5058606" y="2178416"/>
          <a:ext cx="2081712" cy="2020691"/>
        </a:xfrm>
        <a:prstGeom prst="ellipse">
          <a:avLst/>
        </a:prstGeom>
        <a:blipFill rotWithShape="1">
          <a:blip xmlns:r="http://schemas.openxmlformats.org/officeDocument/2006/relationships" r:embed="rId3"/>
          <a:stretch>
            <a:fillRect/>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C2301788-ADC9-1A41-9B7C-2B6E4FD06444}">
      <dsp:nvSpPr>
        <dsp:cNvPr id="0" name=""/>
        <dsp:cNvSpPr/>
      </dsp:nvSpPr>
      <dsp:spPr>
        <a:xfrm>
          <a:off x="7187216" y="2598884"/>
          <a:ext cx="812615" cy="121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sp3d extrusionH="28000" prstMaterial="matte"/>
        </a:bodyPr>
        <a:lstStyle/>
        <a:p>
          <a:pPr lvl="0" algn="l" defTabSz="1333500">
            <a:lnSpc>
              <a:spcPct val="90000"/>
            </a:lnSpc>
            <a:spcBef>
              <a:spcPct val="0"/>
            </a:spcBef>
            <a:spcAft>
              <a:spcPct val="35000"/>
            </a:spcAft>
          </a:pPr>
          <a:r>
            <a:rPr lang="es-ES" sz="3000" b="1" kern="1200" dirty="0" smtClean="0"/>
            <a:t>SCS</a:t>
          </a:r>
          <a:endParaRPr lang="es-ES" sz="3000" b="1" kern="1200" dirty="0"/>
        </a:p>
      </dsp:txBody>
      <dsp:txXfrm>
        <a:off x="7187216" y="2598884"/>
        <a:ext cx="812615" cy="1215314"/>
      </dsp:txXfrm>
    </dsp:sp>
    <dsp:sp modelId="{45572575-AA70-F946-9838-7FC84127E320}">
      <dsp:nvSpPr>
        <dsp:cNvPr id="0" name=""/>
        <dsp:cNvSpPr/>
      </dsp:nvSpPr>
      <dsp:spPr>
        <a:xfrm>
          <a:off x="5283166" y="4321297"/>
          <a:ext cx="1697150" cy="1779585"/>
        </a:xfrm>
        <a:prstGeom prst="ellipse">
          <a:avLst/>
        </a:prstGeom>
        <a:blipFill rotWithShape="1">
          <a:blip xmlns:r="http://schemas.openxmlformats.org/officeDocument/2006/relationships" r:embed="rId4"/>
          <a:stretch>
            <a:fillRect/>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1001A0E1-22D4-A643-8C2D-959F8D5AB181}">
      <dsp:nvSpPr>
        <dsp:cNvPr id="0" name=""/>
        <dsp:cNvSpPr/>
      </dsp:nvSpPr>
      <dsp:spPr>
        <a:xfrm>
          <a:off x="6917126" y="4016751"/>
          <a:ext cx="1401663" cy="121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0" rIns="114300" bIns="0" numCol="1" spcCol="1270" anchor="ctr" anchorCtr="0">
          <a:noAutofit/>
          <a:sp3d extrusionH="28000" prstMaterial="matte"/>
        </a:bodyPr>
        <a:lstStyle/>
        <a:p>
          <a:pPr lvl="0" algn="l" defTabSz="1333500">
            <a:lnSpc>
              <a:spcPct val="90000"/>
            </a:lnSpc>
            <a:spcBef>
              <a:spcPct val="0"/>
            </a:spcBef>
            <a:spcAft>
              <a:spcPct val="35000"/>
            </a:spcAft>
          </a:pPr>
          <a:r>
            <a:rPr lang="es-ES" sz="3000" b="1" kern="1200" dirty="0" err="1" smtClean="0"/>
            <a:t>Results</a:t>
          </a:r>
          <a:endParaRPr lang="es-ES" sz="3000" b="1" kern="1200" dirty="0"/>
        </a:p>
      </dsp:txBody>
      <dsp:txXfrm>
        <a:off x="6917126" y="4016751"/>
        <a:ext cx="1401663" cy="1215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2777B-0D10-8C44-BFAE-CEF8997A2B21}">
      <dsp:nvSpPr>
        <dsp:cNvPr id="0" name=""/>
        <dsp:cNvSpPr/>
      </dsp:nvSpPr>
      <dsp:spPr>
        <a:xfrm>
          <a:off x="617824" y="512968"/>
          <a:ext cx="1076220" cy="1076220"/>
        </a:xfrm>
        <a:prstGeom prst="ellipse">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889000">
            <a:lnSpc>
              <a:spcPct val="90000"/>
            </a:lnSpc>
            <a:spcBef>
              <a:spcPct val="0"/>
            </a:spcBef>
            <a:spcAft>
              <a:spcPct val="35000"/>
            </a:spcAft>
          </a:pPr>
          <a:endParaRPr lang="en-US" sz="2000" kern="1200" noProof="0" dirty="0"/>
        </a:p>
      </dsp:txBody>
      <dsp:txXfrm>
        <a:off x="775433" y="670577"/>
        <a:ext cx="761002" cy="761002"/>
      </dsp:txXfrm>
    </dsp:sp>
    <dsp:sp modelId="{9138028D-E919-C141-9167-A28409C3AEFE}">
      <dsp:nvSpPr>
        <dsp:cNvPr id="0" name=""/>
        <dsp:cNvSpPr/>
      </dsp:nvSpPr>
      <dsp:spPr>
        <a:xfrm>
          <a:off x="886879" y="81841"/>
          <a:ext cx="538110" cy="538110"/>
        </a:xfrm>
        <a:prstGeom prst="ellipse">
          <a:avLst/>
        </a:prstGeom>
        <a:blipFill rotWithShape="0">
          <a:blip xmlns:r="http://schemas.openxmlformats.org/officeDocument/2006/relationships" r:embed="rId2"/>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noProof="0" dirty="0"/>
        </a:p>
      </dsp:txBody>
      <dsp:txXfrm>
        <a:off x="965683" y="160645"/>
        <a:ext cx="380502" cy="380502"/>
      </dsp:txXfrm>
    </dsp:sp>
    <dsp:sp modelId="{121F8255-C883-9144-886B-14530E66ABBC}">
      <dsp:nvSpPr>
        <dsp:cNvPr id="0" name=""/>
        <dsp:cNvSpPr/>
      </dsp:nvSpPr>
      <dsp:spPr>
        <a:xfrm>
          <a:off x="1493254" y="1132114"/>
          <a:ext cx="538110" cy="538110"/>
        </a:xfrm>
        <a:prstGeom prst="ellipse">
          <a:avLst/>
        </a:prstGeom>
        <a:blipFill rotWithShape="0">
          <a:blip xmlns:r="http://schemas.openxmlformats.org/officeDocument/2006/relationships" r:embed="rId3"/>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noProof="0" dirty="0"/>
        </a:p>
      </dsp:txBody>
      <dsp:txXfrm>
        <a:off x="1572058" y="1210918"/>
        <a:ext cx="380502" cy="380502"/>
      </dsp:txXfrm>
    </dsp:sp>
    <dsp:sp modelId="{BE6490A8-BAC6-BB41-B361-BFECE9147801}">
      <dsp:nvSpPr>
        <dsp:cNvPr id="0" name=""/>
        <dsp:cNvSpPr/>
      </dsp:nvSpPr>
      <dsp:spPr>
        <a:xfrm>
          <a:off x="280504" y="1132114"/>
          <a:ext cx="538110" cy="538110"/>
        </a:xfrm>
        <a:prstGeom prst="ellipse">
          <a:avLst/>
        </a:prstGeom>
        <a:blipFill rotWithShape="0">
          <a:blip xmlns:r="http://schemas.openxmlformats.org/officeDocument/2006/relationships" r:embed="rId4"/>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noProof="0" dirty="0"/>
        </a:p>
      </dsp:txBody>
      <dsp:txXfrm>
        <a:off x="359308" y="1210918"/>
        <a:ext cx="380502" cy="380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B0C84-DB92-2149-BC48-B7FC02A48477}">
      <dsp:nvSpPr>
        <dsp:cNvPr id="0" name=""/>
        <dsp:cNvSpPr/>
      </dsp:nvSpPr>
      <dsp:spPr>
        <a:xfrm rot="5400000">
          <a:off x="1392087" y="251370"/>
          <a:ext cx="914283" cy="795426"/>
        </a:xfrm>
        <a:prstGeom prst="hexagon">
          <a:avLst>
            <a:gd name="adj" fmla="val 25000"/>
            <a:gd name="vf" fmla="val 1154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kern="1200" dirty="0" err="1" smtClean="0">
              <a:solidFill>
                <a:schemeClr val="tx2"/>
              </a:solidFill>
            </a:rPr>
            <a:t>Achievement</a:t>
          </a:r>
          <a:endParaRPr lang="es-ES" sz="700" kern="1200" dirty="0" smtClean="0">
            <a:solidFill>
              <a:schemeClr val="tx2"/>
            </a:solidFill>
          </a:endParaRPr>
        </a:p>
        <a:p>
          <a:pPr lvl="0" algn="ctr" defTabSz="311150">
            <a:lnSpc>
              <a:spcPct val="90000"/>
            </a:lnSpc>
            <a:spcBef>
              <a:spcPct val="0"/>
            </a:spcBef>
            <a:spcAft>
              <a:spcPct val="35000"/>
            </a:spcAft>
          </a:pPr>
          <a:r>
            <a:rPr lang="es-ES" sz="700" kern="1200" dirty="0" smtClean="0">
              <a:solidFill>
                <a:schemeClr val="tx2"/>
              </a:solidFill>
            </a:rPr>
            <a:t>Test</a:t>
          </a:r>
          <a:endParaRPr lang="es-ES" sz="700" kern="1200" dirty="0">
            <a:solidFill>
              <a:schemeClr val="tx2"/>
            </a:solidFill>
          </a:endParaRPr>
        </a:p>
      </dsp:txBody>
      <dsp:txXfrm rot="-5400000">
        <a:off x="1575469" y="334418"/>
        <a:ext cx="547518" cy="629331"/>
      </dsp:txXfrm>
    </dsp:sp>
    <dsp:sp modelId="{D187B3D5-B190-1944-8FBE-E9BB3964873D}">
      <dsp:nvSpPr>
        <dsp:cNvPr id="0" name=""/>
        <dsp:cNvSpPr/>
      </dsp:nvSpPr>
      <dsp:spPr>
        <a:xfrm>
          <a:off x="2271079" y="374798"/>
          <a:ext cx="1020339" cy="548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l" defTabSz="311150">
            <a:lnSpc>
              <a:spcPct val="90000"/>
            </a:lnSpc>
            <a:spcBef>
              <a:spcPct val="0"/>
            </a:spcBef>
            <a:spcAft>
              <a:spcPct val="35000"/>
            </a:spcAft>
          </a:pPr>
          <a:endParaRPr lang="es-ES" sz="700" kern="1200" dirty="0">
            <a:noFill/>
          </a:endParaRPr>
        </a:p>
      </dsp:txBody>
      <dsp:txXfrm>
        <a:off x="2271079" y="374798"/>
        <a:ext cx="1020339" cy="548569"/>
      </dsp:txXfrm>
    </dsp:sp>
    <dsp:sp modelId="{CD9214DD-267F-4048-A785-69C03CC2AD34}">
      <dsp:nvSpPr>
        <dsp:cNvPr id="0" name=""/>
        <dsp:cNvSpPr/>
      </dsp:nvSpPr>
      <dsp:spPr>
        <a:xfrm rot="5400000">
          <a:off x="533027" y="251370"/>
          <a:ext cx="914283" cy="795426"/>
        </a:xfrm>
        <a:prstGeom prst="hexagon">
          <a:avLst>
            <a:gd name="adj" fmla="val 2500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r>
            <a:rPr lang="es-ES" sz="700" kern="1200" dirty="0" err="1" smtClean="0">
              <a:solidFill>
                <a:schemeClr val="tx2"/>
              </a:solidFill>
            </a:rPr>
            <a:t>Surveys</a:t>
          </a:r>
          <a:endParaRPr lang="es-ES" sz="700" kern="1200" dirty="0">
            <a:solidFill>
              <a:schemeClr val="tx2"/>
            </a:solidFill>
          </a:endParaRPr>
        </a:p>
      </dsp:txBody>
      <dsp:txXfrm rot="-5400000">
        <a:off x="716409" y="334418"/>
        <a:ext cx="547518" cy="629331"/>
      </dsp:txXfrm>
    </dsp:sp>
    <dsp:sp modelId="{8C8F5EE5-5949-A743-97D9-27792098C5CB}">
      <dsp:nvSpPr>
        <dsp:cNvPr id="0" name=""/>
        <dsp:cNvSpPr/>
      </dsp:nvSpPr>
      <dsp:spPr>
        <a:xfrm rot="5400000">
          <a:off x="960911" y="1027414"/>
          <a:ext cx="914283" cy="795426"/>
        </a:xfrm>
        <a:prstGeom prst="hexagon">
          <a:avLst>
            <a:gd name="adj" fmla="val 25000"/>
            <a:gd name="vf" fmla="val 1154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kern="1200" dirty="0" err="1" smtClean="0">
              <a:solidFill>
                <a:schemeClr val="tx2"/>
              </a:solidFill>
            </a:rPr>
            <a:t>Observations</a:t>
          </a:r>
          <a:endParaRPr lang="es-ES" sz="700" kern="1200" dirty="0">
            <a:solidFill>
              <a:schemeClr val="tx2"/>
            </a:solidFill>
          </a:endParaRPr>
        </a:p>
      </dsp:txBody>
      <dsp:txXfrm rot="-5400000">
        <a:off x="1144293" y="1110462"/>
        <a:ext cx="547518" cy="629331"/>
      </dsp:txXfrm>
    </dsp:sp>
    <dsp:sp modelId="{CA961073-4105-E84A-98A7-2607437D821A}">
      <dsp:nvSpPr>
        <dsp:cNvPr id="0" name=""/>
        <dsp:cNvSpPr/>
      </dsp:nvSpPr>
      <dsp:spPr>
        <a:xfrm>
          <a:off x="0" y="1150842"/>
          <a:ext cx="987425" cy="548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r" defTabSz="311150">
            <a:lnSpc>
              <a:spcPct val="90000"/>
            </a:lnSpc>
            <a:spcBef>
              <a:spcPct val="0"/>
            </a:spcBef>
            <a:spcAft>
              <a:spcPct val="35000"/>
            </a:spcAft>
          </a:pPr>
          <a:endParaRPr lang="es-ES" sz="700" kern="1200" dirty="0">
            <a:noFill/>
          </a:endParaRPr>
        </a:p>
      </dsp:txBody>
      <dsp:txXfrm>
        <a:off x="0" y="1150842"/>
        <a:ext cx="987425" cy="548569"/>
      </dsp:txXfrm>
    </dsp:sp>
    <dsp:sp modelId="{C1C29407-D17E-5048-9865-4A26714F34B5}">
      <dsp:nvSpPr>
        <dsp:cNvPr id="0" name=""/>
        <dsp:cNvSpPr/>
      </dsp:nvSpPr>
      <dsp:spPr>
        <a:xfrm rot="5400000">
          <a:off x="1819971" y="1027414"/>
          <a:ext cx="914283" cy="795426"/>
        </a:xfrm>
        <a:prstGeom prst="hexagon">
          <a:avLst>
            <a:gd name="adj" fmla="val 25000"/>
            <a:gd name="vf" fmla="val 11547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r>
            <a:rPr lang="es-ES" sz="700" kern="1200" dirty="0" smtClean="0">
              <a:solidFill>
                <a:schemeClr val="tx2"/>
              </a:solidFill>
            </a:rPr>
            <a:t>Interviews</a:t>
          </a:r>
          <a:endParaRPr lang="es-ES" sz="700" kern="1200" dirty="0">
            <a:solidFill>
              <a:schemeClr val="tx2"/>
            </a:solidFill>
          </a:endParaRPr>
        </a:p>
      </dsp:txBody>
      <dsp:txXfrm rot="-5400000">
        <a:off x="2003353" y="1110462"/>
        <a:ext cx="547518" cy="6293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49791-B182-954F-9FD5-4B13FD5F1114}">
      <dsp:nvSpPr>
        <dsp:cNvPr id="0" name=""/>
        <dsp:cNvSpPr/>
      </dsp:nvSpPr>
      <dsp:spPr>
        <a:xfrm>
          <a:off x="0" y="333"/>
          <a:ext cx="2034478" cy="35568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solidFill>
                <a:srgbClr val="1F497D"/>
              </a:solidFill>
            </a:rPr>
            <a:t>9 </a:t>
          </a:r>
          <a:r>
            <a:rPr lang="es-ES" sz="1400" b="1" kern="1200" dirty="0" err="1" smtClean="0">
              <a:solidFill>
                <a:srgbClr val="1F497D"/>
              </a:solidFill>
            </a:rPr>
            <a:t>teachers</a:t>
          </a:r>
          <a:endParaRPr lang="es-ES" sz="1400" b="1" kern="1200" dirty="0">
            <a:solidFill>
              <a:srgbClr val="1F497D"/>
            </a:solidFill>
          </a:endParaRPr>
        </a:p>
      </dsp:txBody>
      <dsp:txXfrm>
        <a:off x="17363" y="17696"/>
        <a:ext cx="1999752" cy="320954"/>
      </dsp:txXfrm>
    </dsp:sp>
    <dsp:sp modelId="{D559915E-F684-E148-B70C-6F80D085FD53}">
      <dsp:nvSpPr>
        <dsp:cNvPr id="0" name=""/>
        <dsp:cNvSpPr/>
      </dsp:nvSpPr>
      <dsp:spPr>
        <a:xfrm>
          <a:off x="0" y="356013"/>
          <a:ext cx="203447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595" tIns="17780" rIns="99568" bIns="17780" numCol="1" spcCol="1270" anchor="t" anchorCtr="0">
          <a:noAutofit/>
        </a:bodyPr>
        <a:lstStyle/>
        <a:p>
          <a:pPr marL="114300" lvl="1" indent="-114300" algn="ctr" defTabSz="622300">
            <a:lnSpc>
              <a:spcPct val="90000"/>
            </a:lnSpc>
            <a:spcBef>
              <a:spcPct val="0"/>
            </a:spcBef>
            <a:spcAft>
              <a:spcPct val="20000"/>
            </a:spcAft>
            <a:buChar char="••"/>
          </a:pPr>
          <a:endParaRPr lang="es-ES" sz="1400" b="1" kern="1200" dirty="0">
            <a:noFill/>
          </a:endParaRPr>
        </a:p>
      </dsp:txBody>
      <dsp:txXfrm>
        <a:off x="0" y="356013"/>
        <a:ext cx="2034478" cy="314640"/>
      </dsp:txXfrm>
    </dsp:sp>
    <dsp:sp modelId="{E7937956-C6B6-DE43-8904-B4654BBB2861}">
      <dsp:nvSpPr>
        <dsp:cNvPr id="0" name=""/>
        <dsp:cNvSpPr/>
      </dsp:nvSpPr>
      <dsp:spPr>
        <a:xfrm>
          <a:off x="0" y="670653"/>
          <a:ext cx="2034478" cy="35568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solidFill>
                <a:srgbClr val="1F497D"/>
              </a:solidFill>
            </a:rPr>
            <a:t>135 </a:t>
          </a:r>
          <a:r>
            <a:rPr lang="es-ES" sz="1400" b="1" kern="1200" dirty="0" err="1" smtClean="0">
              <a:solidFill>
                <a:srgbClr val="1F497D"/>
              </a:solidFill>
            </a:rPr>
            <a:t>students</a:t>
          </a:r>
          <a:endParaRPr lang="es-ES" sz="1400" b="1" kern="1200" dirty="0">
            <a:solidFill>
              <a:srgbClr val="1F497D"/>
            </a:solidFill>
          </a:endParaRPr>
        </a:p>
      </dsp:txBody>
      <dsp:txXfrm>
        <a:off x="17363" y="688016"/>
        <a:ext cx="1999752" cy="320954"/>
      </dsp:txXfrm>
    </dsp:sp>
    <dsp:sp modelId="{4F171E57-9E30-5946-9A4E-DF7C4C9C3BCE}">
      <dsp:nvSpPr>
        <dsp:cNvPr id="0" name=""/>
        <dsp:cNvSpPr/>
      </dsp:nvSpPr>
      <dsp:spPr>
        <a:xfrm>
          <a:off x="0" y="1026333"/>
          <a:ext cx="203447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595" tIns="17780" rIns="99568" bIns="17780" numCol="1" spcCol="1270" anchor="t" anchorCtr="0">
          <a:noAutofit/>
        </a:bodyPr>
        <a:lstStyle/>
        <a:p>
          <a:pPr marL="114300" lvl="1" indent="-114300" algn="ctr" defTabSz="622300">
            <a:lnSpc>
              <a:spcPct val="90000"/>
            </a:lnSpc>
            <a:spcBef>
              <a:spcPct val="0"/>
            </a:spcBef>
            <a:spcAft>
              <a:spcPct val="20000"/>
            </a:spcAft>
            <a:buChar char="••"/>
          </a:pPr>
          <a:endParaRPr lang="es-ES" sz="1400" b="1" kern="1200" dirty="0">
            <a:noFill/>
          </a:endParaRPr>
        </a:p>
      </dsp:txBody>
      <dsp:txXfrm>
        <a:off x="0" y="1026333"/>
        <a:ext cx="2034478" cy="31464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251496-0FCF-4C8C-8EF0-1201034E927F}" type="datetimeFigureOut">
              <a:rPr lang="en-US" smtClean="0"/>
              <a:t>1/28/2014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88F0F1-3A92-4845-9072-BA4B51D11714}" type="slidenum">
              <a:rPr lang="en-US" smtClean="0"/>
              <a:t>‹#›</a:t>
            </a:fld>
            <a:endParaRPr lang="en-US"/>
          </a:p>
        </p:txBody>
      </p:sp>
    </p:spTree>
    <p:extLst>
      <p:ext uri="{BB962C8B-B14F-4D97-AF65-F5344CB8AC3E}">
        <p14:creationId xmlns:p14="http://schemas.microsoft.com/office/powerpoint/2010/main" val="3694427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Anne Pike</a:t>
            </a:r>
            <a:endParaRPr lang="en-GB" dirty="0"/>
          </a:p>
        </p:txBody>
      </p:sp>
      <p:sp>
        <p:nvSpPr>
          <p:cNvPr id="4" name="Slide Number Placeholder 3"/>
          <p:cNvSpPr>
            <a:spLocks noGrp="1"/>
          </p:cNvSpPr>
          <p:nvPr>
            <p:ph type="sldNum" sz="quarter" idx="10"/>
          </p:nvPr>
        </p:nvSpPr>
        <p:spPr/>
        <p:txBody>
          <a:bodyPr/>
          <a:lstStyle/>
          <a:p>
            <a:pPr>
              <a:defRPr/>
            </a:pPr>
            <a:fld id="{67D7DDA3-9997-432F-9A26-D596C4A60F0E}" type="slidenum">
              <a:rPr lang="en-US" smtClean="0"/>
              <a:pPr>
                <a:defRPr/>
              </a:pPr>
              <a:t>1</a:t>
            </a:fld>
            <a:endParaRPr lang="en-US"/>
          </a:p>
        </p:txBody>
      </p:sp>
    </p:spTree>
    <p:extLst>
      <p:ext uri="{BB962C8B-B14F-4D97-AF65-F5344CB8AC3E}">
        <p14:creationId xmlns:p14="http://schemas.microsoft.com/office/powerpoint/2010/main" val="10977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Noemi</a:t>
            </a:r>
            <a:r>
              <a:rPr lang="en-US" baseline="0" dirty="0" smtClean="0"/>
              <a:t> Gonzalez</a:t>
            </a:r>
            <a:endParaRPr lang="en-US" dirty="0"/>
          </a:p>
        </p:txBody>
      </p:sp>
      <p:sp>
        <p:nvSpPr>
          <p:cNvPr id="4" name="Slide Number Placeholder 3"/>
          <p:cNvSpPr>
            <a:spLocks noGrp="1"/>
          </p:cNvSpPr>
          <p:nvPr>
            <p:ph type="sldNum" sz="quarter" idx="10"/>
          </p:nvPr>
        </p:nvSpPr>
        <p:spPr/>
        <p:txBody>
          <a:bodyPr/>
          <a:lstStyle/>
          <a:p>
            <a:fld id="{8488F0F1-3A92-4845-9072-BA4B51D11714}" type="slidenum">
              <a:rPr lang="en-US" smtClean="0"/>
              <a:t>10</a:t>
            </a:fld>
            <a:endParaRPr lang="en-US"/>
          </a:p>
        </p:txBody>
      </p:sp>
    </p:spTree>
    <p:extLst>
      <p:ext uri="{BB962C8B-B14F-4D97-AF65-F5344CB8AC3E}">
        <p14:creationId xmlns:p14="http://schemas.microsoft.com/office/powerpoint/2010/main" val="3013085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rmAutofit/>
          </a:bodyPr>
          <a:lstStyle/>
          <a:p>
            <a:r>
              <a:rPr lang="en-US" sz="1400" b="1" dirty="0" smtClean="0"/>
              <a:t>Susan Bainbridge</a:t>
            </a:r>
          </a:p>
          <a:p>
            <a:r>
              <a:rPr lang="en-US" sz="1400" b="1" dirty="0" smtClean="0"/>
              <a:t>Picture </a:t>
            </a:r>
            <a:r>
              <a:rPr lang="en-US" sz="1400" b="1" dirty="0" smtClean="0"/>
              <a:t>trio with mat and frame </a:t>
            </a:r>
          </a:p>
          <a:p>
            <a:r>
              <a:rPr lang="en-US" sz="1400" dirty="0" smtClean="0"/>
              <a:t>(Intermediate)</a:t>
            </a:r>
          </a:p>
          <a:p>
            <a:endParaRPr lang="en-US" sz="1400" dirty="0" smtClean="0"/>
          </a:p>
          <a:p>
            <a:endParaRPr lang="en-US" sz="1400" dirty="0" smtClean="0"/>
          </a:p>
          <a:p>
            <a:r>
              <a:rPr lang="en-US" sz="1200" dirty="0" smtClean="0"/>
              <a:t>To reproduce one of the framed pictures</a:t>
            </a:r>
            <a:r>
              <a:rPr lang="en-US" sz="1200" baseline="0" dirty="0" smtClean="0"/>
              <a:t>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a:t>
            </a:r>
            <a:r>
              <a:rPr lang="en-US" sz="1200" b="1" dirty="0" smtClean="0"/>
              <a:t>Home</a:t>
            </a:r>
            <a:r>
              <a:rPr lang="en-US" sz="1200" dirty="0" smtClean="0"/>
              <a:t> tab, in the </a:t>
            </a:r>
            <a:r>
              <a:rPr lang="en-US" sz="1200" b="1" dirty="0" smtClean="0"/>
              <a:t>Slides</a:t>
            </a:r>
            <a:r>
              <a:rPr lang="en-US" sz="1200" dirty="0" smtClean="0"/>
              <a:t> group, click </a:t>
            </a:r>
            <a:r>
              <a:rPr lang="en-US" sz="1200" b="1" dirty="0" smtClean="0"/>
              <a:t>Layout</a:t>
            </a:r>
            <a:r>
              <a:rPr lang="en-US" sz="1200" dirty="0" smtClean="0"/>
              <a:t>, and then click </a:t>
            </a:r>
            <a:r>
              <a:rPr lang="en-US" sz="1200" b="1" dirty="0" smtClean="0"/>
              <a:t>Blank</a:t>
            </a:r>
            <a:r>
              <a:rPr lang="en-US" sz="120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Shapes</a:t>
            </a:r>
            <a:r>
              <a:rPr lang="en-US" sz="1200" i="0" baseline="0" dirty="0" smtClean="0"/>
              <a:t>, and then under </a:t>
            </a:r>
            <a:r>
              <a:rPr lang="en-US" sz="1200" b="1" i="0" baseline="0" dirty="0" smtClean="0"/>
              <a:t>Rectangles</a:t>
            </a:r>
            <a:r>
              <a:rPr lang="en-US" sz="1200" i="0" baseline="0" dirty="0" smtClean="0"/>
              <a:t>, click </a:t>
            </a:r>
            <a:r>
              <a:rPr lang="en-US" sz="1200" b="1" baseline="0" dirty="0" smtClean="0"/>
              <a:t>Rectangle </a:t>
            </a:r>
            <a:r>
              <a:rPr lang="en-US" sz="1200" b="0" i="0" baseline="0" dirty="0" smtClean="0"/>
              <a:t>(first option from the left). On the slide, drag to draw a rectangle.</a:t>
            </a:r>
          </a:p>
          <a:p>
            <a:pPr marL="228600" indent="-228600">
              <a:buFont typeface="+mj-lt"/>
              <a:buAutoNum type="arabicPeriod"/>
            </a:pPr>
            <a:r>
              <a:rPr lang="en-US" sz="1200" baseline="0" dirty="0" smtClean="0"/>
              <a:t>Select the rectangle. Under </a:t>
            </a:r>
            <a:r>
              <a:rPr lang="en-US" sz="1200" b="1" baseline="0" dirty="0" smtClean="0"/>
              <a:t>Drawing</a:t>
            </a:r>
            <a:r>
              <a:rPr lang="en-US" sz="1200" baseline="0" dirty="0" smtClean="0"/>
              <a:t> </a:t>
            </a:r>
            <a:r>
              <a:rPr lang="en-US" sz="1200" b="1" baseline="0" dirty="0" smtClean="0"/>
              <a:t>Tools</a:t>
            </a:r>
            <a:r>
              <a:rPr lang="en-US" sz="1200" baseline="0" dirty="0" smtClean="0"/>
              <a:t>, on the </a:t>
            </a:r>
            <a:r>
              <a:rPr lang="en-US" sz="1200" b="1" baseline="0" dirty="0" smtClean="0"/>
              <a:t>Format</a:t>
            </a:r>
            <a:r>
              <a:rPr lang="en-US" sz="1200" baseline="0" dirty="0" smtClean="0"/>
              <a:t> tab, in the </a:t>
            </a:r>
            <a:r>
              <a:rPr lang="en-US" sz="1200" b="1" baseline="0" dirty="0" smtClean="0"/>
              <a:t>Size</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Shape Height </a:t>
            </a:r>
            <a:r>
              <a:rPr lang="en-US" sz="1200" baseline="0" dirty="0" smtClean="0"/>
              <a:t>box, enter </a:t>
            </a:r>
            <a:r>
              <a:rPr lang="en-US" sz="1200" b="1" baseline="0" dirty="0" smtClean="0"/>
              <a:t>2.5”</a:t>
            </a:r>
            <a:r>
              <a:rPr lang="en-US" sz="1200" b="0" baseline="0" dirty="0" smtClean="0"/>
              <a:t>.</a:t>
            </a:r>
            <a:endParaRPr lang="en-US" sz="1200" b="1" baseline="0" dirty="0" smtClean="0"/>
          </a:p>
          <a:p>
            <a:pPr marL="685800" lvl="1" indent="-228600">
              <a:buFont typeface="Arial" pitchFamily="34" charset="0"/>
              <a:buChar char="•"/>
            </a:pPr>
            <a:r>
              <a:rPr lang="en-US" sz="1200" baseline="0" dirty="0" smtClean="0"/>
              <a:t>In the </a:t>
            </a:r>
            <a:r>
              <a:rPr lang="en-US" sz="1200" b="1" baseline="0" dirty="0" smtClean="0"/>
              <a:t>Shape Width </a:t>
            </a:r>
            <a:r>
              <a:rPr lang="en-US" sz="1200" baseline="0" dirty="0" smtClean="0"/>
              <a:t>box, enter </a:t>
            </a:r>
            <a:r>
              <a:rPr lang="en-US" sz="1200" b="1" baseline="0" dirty="0" smtClean="0"/>
              <a:t>2.6”</a:t>
            </a:r>
            <a:r>
              <a:rPr lang="en-US" sz="1200" b="0" baseline="0" dirty="0" smtClean="0"/>
              <a:t>.</a:t>
            </a:r>
            <a:endParaRPr lang="en-US" sz="1200" b="0" i="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a:t>
            </a:r>
            <a:r>
              <a:rPr lang="en-US" sz="1200" b="1" dirty="0" smtClean="0"/>
              <a:t>Home</a:t>
            </a:r>
            <a:r>
              <a:rPr lang="en-US" sz="1200" dirty="0" smtClean="0"/>
              <a:t> tab, in the bottom right corner of the </a:t>
            </a:r>
            <a:r>
              <a:rPr lang="en-US" sz="1200" b="1" dirty="0" smtClean="0"/>
              <a:t>Drawing</a:t>
            </a:r>
            <a:r>
              <a:rPr lang="en-US" sz="1200" b="0" baseline="0" dirty="0" smtClean="0"/>
              <a:t> group, click the </a:t>
            </a:r>
            <a:r>
              <a:rPr lang="en-US" sz="1200" b="1" dirty="0" smtClean="0"/>
              <a:t>Format Shape </a:t>
            </a:r>
            <a:r>
              <a:rPr lang="en-US" sz="1200" dirty="0" smtClean="0"/>
              <a:t>dialog box launcher. In the </a:t>
            </a:r>
            <a:r>
              <a:rPr lang="en-US" sz="1200" b="1" dirty="0" smtClean="0"/>
              <a:t>Format Shape </a:t>
            </a:r>
            <a:r>
              <a:rPr lang="en-US" sz="1200" dirty="0" smtClean="0"/>
              <a:t>dialog box, click </a:t>
            </a:r>
            <a:r>
              <a:rPr lang="en-US" sz="1200" b="1" dirty="0" smtClean="0"/>
              <a:t>Fill</a:t>
            </a:r>
            <a:r>
              <a:rPr lang="en-US" sz="1200" dirty="0" smtClean="0"/>
              <a:t> in the left pane, select</a:t>
            </a:r>
            <a:r>
              <a:rPr lang="en-US" sz="1200" baseline="0" dirty="0" smtClean="0"/>
              <a:t> </a:t>
            </a:r>
            <a:r>
              <a:rPr lang="en-US" sz="1200" b="1" baseline="0" dirty="0" smtClean="0"/>
              <a:t>Gradient fill </a:t>
            </a:r>
            <a:r>
              <a:rPr lang="en-US" sz="1200" baseline="0" dirty="0" smtClean="0"/>
              <a:t>in the </a:t>
            </a:r>
            <a:r>
              <a:rPr lang="en-US" sz="1200" b="1" baseline="0" dirty="0" smtClean="0"/>
              <a:t>Fill </a:t>
            </a:r>
            <a:r>
              <a:rPr lang="en-US" sz="1200" baseline="0" dirty="0" smtClean="0"/>
              <a:t>pane,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button next to </a:t>
            </a:r>
            <a:r>
              <a:rPr lang="en-US" sz="1200" b="1" baseline="0" dirty="0" smtClean="0"/>
              <a:t>Direction</a:t>
            </a:r>
            <a:r>
              <a:rPr lang="en-US" sz="1200" baseline="0" dirty="0" smtClean="0"/>
              <a:t>, and then click </a:t>
            </a:r>
            <a:r>
              <a:rPr lang="en-US" sz="1200" b="1" baseline="0" dirty="0" smtClean="0"/>
              <a:t>Linear Down </a:t>
            </a:r>
            <a:r>
              <a:rPr lang="en-US" sz="1200" baseline="0" dirty="0" smtClean="0"/>
              <a:t>(first row, second option from the left).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r>
              <a:rPr lang="en-US" sz="1200" kern="1200" dirty="0" smtClean="0">
                <a:solidFill>
                  <a:schemeClr val="tx1"/>
                </a:solidFill>
                <a:latin typeface="+mn-lt"/>
                <a:ea typeface="+mn-ea"/>
                <a:cs typeface="+mn-cs"/>
              </a:rPr>
              <a: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kern="1200" dirty="0" smtClean="0">
                <a:solidFill>
                  <a:schemeClr val="tx1"/>
                </a:solidFill>
                <a:effectLst/>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a:t>
            </a:r>
            <a:r>
              <a:rPr lang="en-US" sz="1200" b="0" kern="1200" dirty="0" smtClean="0">
                <a:solidFill>
                  <a:schemeClr val="tx1"/>
                </a:solidFill>
                <a:latin typeface="+mn-lt"/>
                <a:ea typeface="+mn-ea"/>
                <a:cs typeface="+mn-cs"/>
              </a:rPr>
              <a:t> (first row, first option from the left).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kern="1200" dirty="0" smtClean="0">
                <a:solidFill>
                  <a:schemeClr val="tx1"/>
                </a:solidFill>
                <a:effectLst/>
                <a:latin typeface="+mn-lt"/>
                <a:ea typeface="+mn-ea"/>
                <a:cs typeface="+mn-cs"/>
              </a:rPr>
              <a:t>the second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 Darker 15%</a:t>
            </a:r>
            <a:r>
              <a:rPr lang="en-US" sz="1200" b="0" kern="1200" dirty="0" smtClean="0">
                <a:solidFill>
                  <a:schemeClr val="tx1"/>
                </a:solidFill>
                <a:latin typeface="+mn-lt"/>
                <a:ea typeface="+mn-ea"/>
                <a:cs typeface="+mn-cs"/>
              </a:rPr>
              <a:t> (third row, first option from the left). </a:t>
            </a: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Also in the </a:t>
            </a:r>
            <a:r>
              <a:rPr lang="en-US" sz="1200" b="1" dirty="0" smtClean="0"/>
              <a:t>Format Shape </a:t>
            </a:r>
            <a:r>
              <a:rPr lang="en-US" sz="1200" dirty="0" smtClean="0"/>
              <a:t>dialog</a:t>
            </a:r>
            <a:r>
              <a:rPr lang="en-US" sz="1200" baseline="0" dirty="0" smtClean="0"/>
              <a:t> box, click </a:t>
            </a:r>
            <a:r>
              <a:rPr lang="en-US" sz="1200" b="1" baseline="0" dirty="0" smtClean="0"/>
              <a:t>Line Color </a:t>
            </a:r>
            <a:r>
              <a:rPr lang="en-US" sz="1200" baseline="0" dirty="0" smtClean="0"/>
              <a:t>in the left pane, select </a:t>
            </a:r>
            <a:r>
              <a:rPr lang="en-US" sz="1200" b="1" baseline="0" dirty="0" smtClean="0"/>
              <a:t>Gradient line </a:t>
            </a:r>
            <a:r>
              <a:rPr lang="en-US" sz="1200" baseline="0" dirty="0" smtClean="0"/>
              <a:t>in the </a:t>
            </a:r>
            <a:r>
              <a:rPr lang="en-US" sz="1200" b="1" baseline="0" dirty="0" smtClean="0"/>
              <a:t>Line Color</a:t>
            </a:r>
            <a:r>
              <a:rPr lang="en-US" sz="1200" baseline="0" dirty="0" smtClean="0"/>
              <a:t> pane,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button next to </a:t>
            </a:r>
            <a:r>
              <a:rPr lang="en-US" sz="1200" b="1" baseline="0" dirty="0" smtClean="0"/>
              <a:t>Direction</a:t>
            </a:r>
            <a:r>
              <a:rPr lang="en-US" sz="1200" baseline="0" dirty="0" smtClean="0"/>
              <a:t>, and then click </a:t>
            </a:r>
            <a:r>
              <a:rPr lang="en-US" sz="1200" b="1" baseline="0" dirty="0" smtClean="0"/>
              <a:t>Linear Right </a:t>
            </a:r>
            <a:r>
              <a:rPr lang="en-US" sz="1200" baseline="0" dirty="0" smtClean="0"/>
              <a:t>(first row, fourth option from the left).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r>
              <a:rPr lang="en-US" sz="1200" kern="1200" dirty="0" smtClean="0">
                <a:solidFill>
                  <a:schemeClr val="tx1"/>
                </a:solidFill>
                <a:latin typeface="+mn-lt"/>
                <a:ea typeface="+mn-ea"/>
                <a:cs typeface="+mn-cs"/>
              </a:rPr>
              <a: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kern="1200" dirty="0" smtClean="0">
                <a:solidFill>
                  <a:schemeClr val="tx1"/>
                </a:solidFill>
                <a:effectLst/>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dirty="0" smtClean="0"/>
              <a:t>White, Background 1, Darker 35% </a:t>
            </a:r>
            <a:r>
              <a:rPr lang="en-US" sz="1200" b="0" kern="1200" dirty="0" smtClean="0">
                <a:solidFill>
                  <a:schemeClr val="tx1"/>
                </a:solidFill>
                <a:latin typeface="+mn-lt"/>
                <a:ea typeface="+mn-ea"/>
                <a:cs typeface="+mn-cs"/>
              </a:rPr>
              <a:t>(fifth row, first option from the left).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kern="1200" dirty="0" smtClean="0">
                <a:solidFill>
                  <a:schemeClr val="tx1"/>
                </a:solidFill>
                <a:effectLst/>
                <a:latin typeface="+mn-lt"/>
                <a:ea typeface="+mn-ea"/>
                <a:cs typeface="+mn-cs"/>
              </a:rPr>
              <a:t>the second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dirty="0" smtClean="0"/>
              <a:t>White, Background 1, Darker 25%</a:t>
            </a:r>
            <a:r>
              <a:rPr lang="en-US" sz="1200" b="0" kern="1200" dirty="0" smtClean="0">
                <a:solidFill>
                  <a:schemeClr val="tx1"/>
                </a:solidFill>
                <a:latin typeface="+mn-lt"/>
                <a:ea typeface="+mn-ea"/>
                <a:cs typeface="+mn-cs"/>
              </a:rPr>
              <a:t> (fourth row, first option from the left). </a:t>
            </a:r>
            <a:endParaRPr lang="en-US" sz="1200" i="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i="0" baseline="0" dirty="0" smtClean="0"/>
              <a:t>Line Style </a:t>
            </a:r>
            <a:r>
              <a:rPr lang="en-US" sz="1200" i="0" baseline="0" dirty="0" smtClean="0"/>
              <a:t>in the left pane, and then in the </a:t>
            </a:r>
            <a:r>
              <a:rPr lang="en-US" sz="1200" b="1" i="0" baseline="0" dirty="0" smtClean="0"/>
              <a:t>Line Style </a:t>
            </a:r>
            <a:r>
              <a:rPr lang="en-US" sz="1200" i="0" baseline="0" dirty="0" smtClean="0"/>
              <a:t>pane, in the </a:t>
            </a:r>
            <a:r>
              <a:rPr lang="en-US" sz="1200" b="1" i="0" baseline="0" dirty="0" smtClean="0"/>
              <a:t>Width</a:t>
            </a:r>
            <a:r>
              <a:rPr lang="en-US" sz="1200" i="0" baseline="0" dirty="0" smtClean="0"/>
              <a:t> box, enter </a:t>
            </a:r>
            <a:r>
              <a:rPr lang="en-US" sz="1200" b="1" i="0" baseline="0" dirty="0" smtClean="0"/>
              <a:t>8 pt</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Also in the </a:t>
            </a:r>
            <a:r>
              <a:rPr lang="en-US" sz="1200" b="1" i="0" baseline="0" dirty="0" smtClean="0"/>
              <a:t>Format Shape </a:t>
            </a:r>
            <a:r>
              <a:rPr lang="en-US" sz="1200" i="0" baseline="0" dirty="0" smtClean="0"/>
              <a:t>dialog box, click </a:t>
            </a:r>
            <a:r>
              <a:rPr lang="en-US" sz="1200" b="1" dirty="0" smtClean="0"/>
              <a:t>3-D Format</a:t>
            </a:r>
            <a:r>
              <a:rPr lang="en-US" sz="1200" b="1" i="0" baseline="0" dirty="0" smtClean="0"/>
              <a:t> </a:t>
            </a:r>
            <a:r>
              <a:rPr lang="en-US" sz="1200" i="0" baseline="0" dirty="0" smtClean="0"/>
              <a:t>in the left pane, and then do the following in the </a:t>
            </a:r>
            <a:r>
              <a:rPr lang="en-US" sz="1200" b="1" i="0" baseline="0" dirty="0" smtClean="0"/>
              <a:t>3-D Format </a:t>
            </a:r>
            <a:r>
              <a:rPr lang="en-US" sz="1200" i="0" baseline="0" dirty="0" smtClean="0"/>
              <a:t>pane:</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Under </a:t>
            </a:r>
            <a:r>
              <a:rPr lang="en-US" sz="1200" b="1" i="0" baseline="0" dirty="0" smtClean="0"/>
              <a:t>Bevel</a:t>
            </a:r>
            <a:r>
              <a:rPr lang="en-US" sz="1200" i="0" baseline="0" dirty="0" smtClean="0"/>
              <a:t>, click the button next to </a:t>
            </a:r>
            <a:r>
              <a:rPr lang="en-US" sz="1200" b="1" i="0" baseline="0" dirty="0" smtClean="0"/>
              <a:t>Top</a:t>
            </a:r>
            <a:r>
              <a:rPr lang="en-US" sz="1200" i="0" baseline="0" dirty="0" smtClean="0"/>
              <a:t>, and then under </a:t>
            </a:r>
            <a:r>
              <a:rPr lang="en-US" sz="1200" b="1" i="0" baseline="0" dirty="0" smtClean="0"/>
              <a:t>Bevel</a:t>
            </a:r>
            <a:r>
              <a:rPr lang="en-US" sz="1200" i="0" baseline="0" dirty="0" smtClean="0"/>
              <a:t> click </a:t>
            </a:r>
            <a:r>
              <a:rPr lang="en-US" sz="1200" b="1" i="0" baseline="0" dirty="0" smtClean="0"/>
              <a:t>Relaxed Inset </a:t>
            </a:r>
            <a:r>
              <a:rPr lang="en-US" sz="1200" i="0" baseline="0" dirty="0" smtClean="0"/>
              <a:t>(first row, second option from the left). Next to </a:t>
            </a:r>
            <a:r>
              <a:rPr lang="en-US" sz="1200" b="1" i="0" baseline="0" dirty="0" smtClean="0"/>
              <a:t>Top</a:t>
            </a:r>
            <a:r>
              <a:rPr lang="en-US" sz="1200" i="0" baseline="0" dirty="0" smtClean="0"/>
              <a:t>, in the </a:t>
            </a:r>
            <a:r>
              <a:rPr lang="en-US" sz="1200" b="1" i="0" baseline="0" dirty="0" smtClean="0"/>
              <a:t>Width</a:t>
            </a:r>
            <a:r>
              <a:rPr lang="en-US" sz="1200" i="0" baseline="0" dirty="0" smtClean="0"/>
              <a:t> box, enter </a:t>
            </a:r>
            <a:r>
              <a:rPr lang="en-US" sz="1200" b="1" i="0" baseline="0" dirty="0" smtClean="0"/>
              <a:t>6 pt</a:t>
            </a:r>
            <a:r>
              <a:rPr lang="en-US" sz="1200" i="0" baseline="0" dirty="0" smtClean="0"/>
              <a:t>, and in the </a:t>
            </a:r>
            <a:r>
              <a:rPr lang="en-US" sz="1200" b="1" i="0" baseline="0" dirty="0" smtClean="0"/>
              <a:t>Height</a:t>
            </a:r>
            <a:r>
              <a:rPr lang="en-US" sz="1200" i="0" baseline="0" dirty="0" smtClean="0"/>
              <a:t> box, enter </a:t>
            </a:r>
            <a:r>
              <a:rPr lang="en-US" sz="1200" b="1" i="0" baseline="0" dirty="0" smtClean="0"/>
              <a:t>6 pt</a:t>
            </a:r>
            <a:r>
              <a:rPr lang="en-US" sz="120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Under </a:t>
            </a:r>
            <a:r>
              <a:rPr lang="en-US" sz="1200" b="1" i="0" baseline="0" dirty="0" smtClean="0"/>
              <a:t>Surface</a:t>
            </a:r>
            <a:r>
              <a:rPr lang="en-US" sz="1200" i="0" baseline="0" dirty="0" smtClean="0"/>
              <a:t>, click the button next to </a:t>
            </a:r>
            <a:r>
              <a:rPr lang="en-US" sz="1200" b="1" i="0" baseline="0" dirty="0" smtClean="0"/>
              <a:t>Material</a:t>
            </a:r>
            <a:r>
              <a:rPr lang="en-US" sz="1200" i="0" baseline="0" dirty="0" smtClean="0"/>
              <a:t>, and then under </a:t>
            </a:r>
            <a:r>
              <a:rPr lang="en-US" sz="1200" b="1" i="0" baseline="0" dirty="0" smtClean="0"/>
              <a:t>Standard</a:t>
            </a:r>
            <a:r>
              <a:rPr lang="en-US" sz="1200" i="0" baseline="0" dirty="0" smtClean="0"/>
              <a:t> click </a:t>
            </a:r>
            <a:r>
              <a:rPr lang="en-US" sz="1200" b="1" i="0" baseline="0" dirty="0" smtClean="0"/>
              <a:t>Warm Matte </a:t>
            </a:r>
            <a:r>
              <a:rPr lang="en-US" sz="1200" i="0" baseline="0" dirty="0" smtClean="0"/>
              <a:t>(second option from the left). Click the button next to </a:t>
            </a:r>
            <a:r>
              <a:rPr lang="en-US" sz="1200" b="1" i="0" baseline="0" dirty="0" smtClean="0"/>
              <a:t>Lighting</a:t>
            </a:r>
            <a:r>
              <a:rPr lang="en-US" sz="1200" i="0" baseline="0" dirty="0" smtClean="0"/>
              <a:t>, and then under </a:t>
            </a:r>
            <a:r>
              <a:rPr lang="en-US" sz="1200" b="1" i="0" baseline="0" dirty="0" smtClean="0"/>
              <a:t>Neutral</a:t>
            </a:r>
            <a:r>
              <a:rPr lang="en-US" sz="1200" i="0" baseline="0" dirty="0" smtClean="0"/>
              <a:t>, click </a:t>
            </a:r>
            <a:r>
              <a:rPr lang="en-US" sz="1200" b="1" i="0" baseline="0" dirty="0" smtClean="0"/>
              <a:t>Three Point </a:t>
            </a:r>
            <a:r>
              <a:rPr lang="en-US" sz="1200" i="0" baseline="0" dirty="0" smtClean="0"/>
              <a:t>(first row, first option from the left).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Shape Effects</a:t>
            </a:r>
            <a:r>
              <a:rPr lang="en-US" sz="1200" i="0" baseline="0" dirty="0" smtClean="0"/>
              <a:t>, point to </a:t>
            </a:r>
            <a:r>
              <a:rPr lang="en-US" sz="1200" b="1" i="0" baseline="0" dirty="0" smtClean="0"/>
              <a:t>Glow</a:t>
            </a:r>
            <a:r>
              <a:rPr lang="en-US" sz="120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Under </a:t>
            </a:r>
            <a:r>
              <a:rPr lang="en-US" sz="1200" b="1" i="0" baseline="0" dirty="0" smtClean="0"/>
              <a:t>Glow Variations</a:t>
            </a:r>
            <a:r>
              <a:rPr lang="en-US" sz="1200" i="0" baseline="0" dirty="0" smtClean="0"/>
              <a:t>, click </a:t>
            </a:r>
            <a:r>
              <a:rPr lang="en-US" sz="1200" b="1" i="0" baseline="0" dirty="0" smtClean="0"/>
              <a:t>Blue, 5 </a:t>
            </a:r>
            <a:r>
              <a:rPr lang="en-US" sz="1200" b="1" i="0" baseline="0" dirty="0" err="1" smtClean="0"/>
              <a:t>pt</a:t>
            </a:r>
            <a:r>
              <a:rPr lang="en-US" sz="1200" b="1" i="0" baseline="0" dirty="0" smtClean="0"/>
              <a:t> glow, Accent color 1 </a:t>
            </a:r>
            <a:r>
              <a:rPr lang="en-US" sz="1200" i="0" baseline="0" dirty="0" smtClean="0"/>
              <a:t>(first row, first option from the left).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Point to </a:t>
            </a:r>
            <a:r>
              <a:rPr lang="en-US" sz="1200" b="1" i="0" baseline="0" dirty="0" smtClean="0"/>
              <a:t>More Glow Colors</a:t>
            </a:r>
            <a:r>
              <a:rPr lang="en-US" sz="1200" i="0" baseline="0" dirty="0" smtClean="0"/>
              <a:t>, and then under </a:t>
            </a:r>
            <a:r>
              <a:rPr lang="en-US" sz="1200" b="1" i="0" baseline="0" dirty="0" smtClean="0"/>
              <a:t>Theme Colors</a:t>
            </a:r>
            <a:r>
              <a:rPr lang="en-US" sz="1200" i="0" baseline="0" dirty="0" smtClean="0"/>
              <a:t> click </a:t>
            </a:r>
            <a:r>
              <a:rPr lang="en-US" sz="1200" b="1" i="0" baseline="0" dirty="0" smtClean="0"/>
              <a:t>White, Background 1 </a:t>
            </a:r>
            <a:r>
              <a:rPr lang="en-US" sz="1200" i="0" baseline="0" dirty="0" smtClean="0"/>
              <a:t>(first row, first option from the left).</a:t>
            </a:r>
          </a:p>
          <a:p>
            <a:pPr marL="228600" indent="-228600">
              <a:buFont typeface="+mj-lt"/>
              <a:buAutoNum type="arabicPeriod"/>
            </a:pPr>
            <a:r>
              <a:rPr lang="en-US" sz="1200" baseline="0" dirty="0" smtClean="0"/>
              <a:t>On the </a:t>
            </a:r>
            <a:r>
              <a:rPr lang="en-US" sz="1200" b="1" baseline="0" dirty="0" smtClean="0"/>
              <a:t>Insert</a:t>
            </a:r>
            <a:r>
              <a:rPr lang="en-US" sz="1200" baseline="0" dirty="0" smtClean="0"/>
              <a:t> tab, in the </a:t>
            </a:r>
            <a:r>
              <a:rPr lang="en-US" sz="1200" b="1" baseline="0" dirty="0" smtClean="0"/>
              <a:t>Images</a:t>
            </a:r>
            <a:r>
              <a:rPr lang="en-US" sz="1200" baseline="0" dirty="0" smtClean="0"/>
              <a:t> group, click </a:t>
            </a:r>
            <a:r>
              <a:rPr lang="en-US" sz="1200" b="1" baseline="0" dirty="0" smtClean="0"/>
              <a:t>Picture</a:t>
            </a:r>
            <a:r>
              <a:rPr lang="en-US" sz="1200" baseline="0" dirty="0" smtClean="0"/>
              <a:t>. </a:t>
            </a:r>
          </a:p>
          <a:p>
            <a:pPr marL="228600" indent="-228600">
              <a:buFont typeface="+mj-lt"/>
              <a:buAutoNum type="arabicPeriod"/>
            </a:pPr>
            <a:r>
              <a:rPr lang="en-US" sz="1200" baseline="0" dirty="0" smtClean="0"/>
              <a:t>In the </a:t>
            </a:r>
            <a:r>
              <a:rPr lang="en-US" sz="1200" b="1" baseline="0" dirty="0" smtClean="0"/>
              <a:t>Insert Picture </a:t>
            </a:r>
            <a:r>
              <a:rPr lang="en-US" sz="1200" baseline="0" dirty="0" smtClean="0"/>
              <a:t>dialog box, select a picture and then click </a:t>
            </a:r>
            <a:r>
              <a:rPr lang="en-US" sz="1200" b="1" baseline="0" dirty="0" smtClean="0"/>
              <a:t>Insert</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dirty="0" smtClean="0"/>
              <a:t>Size and Position</a:t>
            </a:r>
            <a:r>
              <a:rPr lang="en-US" sz="1200" b="0" dirty="0" smtClean="0"/>
              <a:t> dialog</a:t>
            </a:r>
            <a:r>
              <a:rPr lang="en-US" sz="1200" b="0" baseline="0" dirty="0" smtClean="0"/>
              <a:t> box launcher. </a:t>
            </a:r>
            <a:r>
              <a:rPr lang="en-US" sz="1200" dirty="0" smtClean="0"/>
              <a:t>In the </a:t>
            </a:r>
            <a:r>
              <a:rPr lang="en-US" sz="1200" b="1" dirty="0" smtClean="0"/>
              <a:t>Format</a:t>
            </a:r>
            <a:r>
              <a:rPr lang="en-US" sz="1200" b="1" baseline="0" dirty="0" smtClean="0"/>
              <a:t> Picture</a:t>
            </a:r>
            <a:r>
              <a:rPr lang="en-US" sz="1200" b="1" dirty="0" smtClean="0"/>
              <a:t> </a:t>
            </a:r>
            <a:r>
              <a:rPr lang="en-US" sz="1200" dirty="0" smtClean="0"/>
              <a:t> dialog box</a:t>
            </a:r>
            <a:r>
              <a:rPr lang="en-US" sz="1200" baseline="0" dirty="0" smtClean="0"/>
              <a:t>, </a:t>
            </a:r>
            <a:r>
              <a:rPr lang="en-US" sz="1200" kern="1200" dirty="0" smtClean="0">
                <a:solidFill>
                  <a:schemeClr val="tx1"/>
                </a:solidFill>
                <a:effectLst/>
                <a:latin typeface="+mn-lt"/>
                <a:ea typeface="+mn-ea"/>
                <a:cs typeface="+mn-cs"/>
              </a:rPr>
              <a:t>resize or crop the image so that the height is set to </a:t>
            </a:r>
            <a:r>
              <a:rPr lang="en-US" sz="1200" b="1" kern="1200" dirty="0" smtClean="0">
                <a:solidFill>
                  <a:schemeClr val="tx1"/>
                </a:solidFill>
                <a:effectLst/>
                <a:latin typeface="+mn-lt"/>
                <a:ea typeface="+mn-ea"/>
                <a:cs typeface="+mn-cs"/>
              </a:rPr>
              <a:t>1.8”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a:t>
            </a:r>
            <a:endParaRPr lang="en-US" sz="1200" baseline="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r>
              <a:rPr lang="en-US" sz="120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Picture Styles </a:t>
            </a:r>
            <a:r>
              <a:rPr lang="en-US" sz="1200" i="0" baseline="0" dirty="0" smtClean="0"/>
              <a:t>group, click the </a:t>
            </a:r>
            <a:r>
              <a:rPr lang="en-US" sz="1200" b="1" dirty="0" smtClean="0"/>
              <a:t>Format Picture </a:t>
            </a:r>
            <a:r>
              <a:rPr lang="en-US" sz="1200" dirty="0" smtClean="0"/>
              <a:t>dialog box launcher. In the </a:t>
            </a:r>
            <a:r>
              <a:rPr lang="en-US" sz="1200" b="1" dirty="0" smtClean="0"/>
              <a:t>Format Picture </a:t>
            </a:r>
            <a:r>
              <a:rPr lang="en-US" sz="1200" dirty="0" smtClean="0"/>
              <a:t>dialog box,</a:t>
            </a:r>
            <a:r>
              <a:rPr lang="en-US" sz="1200" baseline="0" dirty="0" smtClean="0"/>
              <a:t> click </a:t>
            </a:r>
            <a:r>
              <a:rPr lang="en-US" sz="1200" b="1" baseline="0" dirty="0" smtClean="0"/>
              <a:t>Line Color </a:t>
            </a:r>
            <a:r>
              <a:rPr lang="en-US" sz="1200" baseline="0" dirty="0" smtClean="0"/>
              <a:t>in the left pane, click </a:t>
            </a:r>
            <a:r>
              <a:rPr lang="en-US" sz="1200" b="1" baseline="0" dirty="0" smtClean="0"/>
              <a:t>Solid line </a:t>
            </a:r>
            <a:r>
              <a:rPr lang="en-US" sz="1200" baseline="0" dirty="0" smtClean="0"/>
              <a:t>in the </a:t>
            </a:r>
            <a:r>
              <a:rPr lang="en-US" sz="1200" b="1" baseline="0" dirty="0" smtClean="0"/>
              <a:t>Line Color </a:t>
            </a:r>
            <a:r>
              <a:rPr lang="en-US" sz="1200" baseline="0" dirty="0" smtClean="0"/>
              <a:t>pane, click the button next to </a:t>
            </a:r>
            <a:r>
              <a:rPr lang="en-US" sz="1200" b="1" baseline="0" dirty="0" smtClean="0"/>
              <a:t>Color</a:t>
            </a:r>
            <a:r>
              <a:rPr lang="en-US" sz="1200" b="0" baseline="0" dirty="0" smtClean="0"/>
              <a:t>,</a:t>
            </a:r>
            <a:r>
              <a:rPr lang="en-US" sz="1200" baseline="0" dirty="0" smtClean="0"/>
              <a:t> and then under </a:t>
            </a:r>
            <a:r>
              <a:rPr lang="en-US" sz="1200" b="1" baseline="0" dirty="0" smtClean="0"/>
              <a:t>Theme Colors</a:t>
            </a:r>
            <a:r>
              <a:rPr lang="en-US" sz="1200" baseline="0" dirty="0" smtClean="0"/>
              <a:t>, click </a:t>
            </a:r>
            <a:r>
              <a:rPr lang="en-US" sz="1200" b="1" dirty="0" smtClean="0"/>
              <a:t>White, Background 1, Darker 15% </a:t>
            </a:r>
            <a:r>
              <a:rPr lang="en-US" sz="1200" dirty="0" smtClean="0"/>
              <a:t>(third row, first</a:t>
            </a:r>
            <a:r>
              <a:rPr lang="en-US" sz="1200" baseline="0" dirty="0" smtClean="0"/>
              <a:t> option from the left</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Also in the </a:t>
            </a:r>
            <a:r>
              <a:rPr lang="en-US" sz="1200" b="1" i="0" baseline="0" dirty="0" smtClean="0"/>
              <a:t>Format </a:t>
            </a:r>
            <a:r>
              <a:rPr lang="en-US" sz="1200" b="1" dirty="0" smtClean="0"/>
              <a:t>Picture</a:t>
            </a:r>
            <a:r>
              <a:rPr lang="en-US" sz="1200" b="1" i="0" baseline="0" dirty="0" smtClean="0"/>
              <a:t> </a:t>
            </a:r>
            <a:r>
              <a:rPr lang="en-US" sz="1200" i="0" baseline="0" dirty="0" smtClean="0"/>
              <a:t>dialog box, click </a:t>
            </a:r>
            <a:r>
              <a:rPr lang="en-US" sz="1200" b="1" i="0" baseline="0" dirty="0" smtClean="0"/>
              <a:t>Line Style </a:t>
            </a:r>
            <a:r>
              <a:rPr lang="en-US" sz="1200" i="0" baseline="0" dirty="0" smtClean="0"/>
              <a:t>in the left pane, and then in the </a:t>
            </a:r>
            <a:r>
              <a:rPr lang="en-US" sz="1200" b="1" i="0" baseline="0" dirty="0" smtClean="0"/>
              <a:t>Line Style </a:t>
            </a:r>
            <a:r>
              <a:rPr lang="en-US" sz="1200" i="0" baseline="0" dirty="0" smtClean="0"/>
              <a:t>pane, in the </a:t>
            </a:r>
            <a:r>
              <a:rPr lang="en-US" sz="1200" b="1" i="0" baseline="0" dirty="0" smtClean="0"/>
              <a:t>Width</a:t>
            </a:r>
            <a:r>
              <a:rPr lang="en-US" sz="1200" i="0" baseline="0" dirty="0" smtClean="0"/>
              <a:t> box, enter </a:t>
            </a:r>
            <a:r>
              <a:rPr lang="en-US" sz="1200" b="1" i="0" baseline="0" dirty="0" smtClean="0"/>
              <a:t>1 pt</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Also in the </a:t>
            </a:r>
            <a:r>
              <a:rPr lang="en-US" sz="1200" b="1" i="0" baseline="0" dirty="0" smtClean="0"/>
              <a:t>Format </a:t>
            </a:r>
            <a:r>
              <a:rPr lang="en-US" sz="1200" b="1" dirty="0" smtClean="0"/>
              <a:t>Picture</a:t>
            </a:r>
            <a:r>
              <a:rPr lang="en-US" sz="1200" b="1" i="0" baseline="0" dirty="0" smtClean="0"/>
              <a:t> </a:t>
            </a:r>
            <a:r>
              <a:rPr lang="en-US" sz="1200" i="0" baseline="0" dirty="0" smtClean="0"/>
              <a:t>dialog box, click </a:t>
            </a:r>
            <a:r>
              <a:rPr lang="en-US" sz="1200" b="1" i="0" baseline="0" dirty="0" smtClean="0"/>
              <a:t>Shadow</a:t>
            </a:r>
            <a:r>
              <a:rPr lang="en-US" sz="1200" i="0" baseline="0" dirty="0" smtClean="0"/>
              <a:t> in the left pane,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the button next to </a:t>
            </a:r>
            <a:r>
              <a:rPr lang="en-US" sz="1200" b="1" i="0" baseline="0" dirty="0" smtClean="0"/>
              <a:t>Presets</a:t>
            </a:r>
            <a:r>
              <a:rPr lang="en-US" sz="1200" i="0" baseline="0" dirty="0" smtClean="0"/>
              <a:t>, and then under </a:t>
            </a:r>
            <a:r>
              <a:rPr lang="en-US" sz="1200" b="1" i="0" baseline="0" dirty="0" smtClean="0"/>
              <a:t>Inner</a:t>
            </a:r>
            <a:r>
              <a:rPr lang="en-US" sz="1200" i="0" baseline="0" dirty="0" smtClean="0"/>
              <a:t>, click </a:t>
            </a:r>
            <a:r>
              <a:rPr lang="en-US" sz="1200" b="1" i="0" baseline="0" dirty="0" smtClean="0"/>
              <a:t>Inside Diagonal Top Right </a:t>
            </a:r>
            <a:r>
              <a:rPr lang="en-US" sz="1200" i="0" baseline="0" dirty="0" smtClean="0"/>
              <a:t>(first row, third option from the left).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Transparency</a:t>
            </a:r>
            <a:r>
              <a:rPr lang="en-US" sz="1200" i="0" baseline="0" dirty="0" smtClean="0"/>
              <a:t> box, enter </a:t>
            </a:r>
            <a:r>
              <a:rPr lang="en-US" sz="1200" b="1" i="0" baseline="0" dirty="0" smtClean="0"/>
              <a:t>21%</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Blur</a:t>
            </a:r>
            <a:r>
              <a:rPr lang="en-US" sz="1200" i="0" baseline="0" dirty="0" smtClean="0"/>
              <a:t> box, enter </a:t>
            </a:r>
            <a:r>
              <a:rPr lang="en-US" sz="1200" b="1" i="0" baseline="0" dirty="0" smtClean="0"/>
              <a:t>3 pt</a:t>
            </a:r>
            <a:r>
              <a:rPr lang="en-US" sz="120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Distance</a:t>
            </a:r>
            <a:r>
              <a:rPr lang="en-US" sz="1200" i="0" baseline="0" dirty="0" smtClean="0"/>
              <a:t> box, enter </a:t>
            </a:r>
            <a:r>
              <a:rPr lang="en-US" sz="1200" b="1" i="0" baseline="0" dirty="0" smtClean="0"/>
              <a:t>1 pt</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Press and hold </a:t>
            </a:r>
            <a:r>
              <a:rPr lang="en-US" sz="1200" baseline="0" dirty="0" smtClean="0"/>
              <a:t>SHIFT</a:t>
            </a:r>
            <a:r>
              <a:rPr lang="en-US" sz="1200" i="0" baseline="0" dirty="0" smtClean="0"/>
              <a:t> and select both the picture and the rectangle on the slide.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Arrange</a:t>
            </a:r>
            <a:r>
              <a:rPr lang="en-US" sz="1200" i="0" baseline="0" dirty="0" smtClean="0"/>
              <a:t>, point to </a:t>
            </a:r>
            <a:r>
              <a:rPr lang="en-US" sz="1200" b="1" i="0" baseline="0" dirty="0" smtClean="0"/>
              <a:t>Align</a:t>
            </a:r>
            <a:r>
              <a:rPr lang="en-US" sz="120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to Slide</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Center</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Middle</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i="0" baseline="0" dirty="0" smtClean="0"/>
          </a:p>
          <a:p>
            <a:endParaRPr lang="en-US" sz="1200" dirty="0" smtClean="0"/>
          </a:p>
          <a:p>
            <a:r>
              <a:rPr lang="en-US" sz="1200" dirty="0" smtClean="0"/>
              <a:t>To reproduce the </a:t>
            </a:r>
            <a:r>
              <a:rPr lang="en-US" sz="1200" baseline="0" dirty="0" smtClean="0"/>
              <a:t>other framed pictures on this slide, do the following:</a:t>
            </a:r>
          </a:p>
          <a:p>
            <a:pPr marL="228600" indent="-228600">
              <a:buFont typeface="+mj-lt"/>
              <a:buAutoNum type="arabicPeriod"/>
            </a:pPr>
            <a:r>
              <a:rPr lang="en-US" sz="1200" baseline="0" dirty="0" smtClean="0"/>
              <a:t>Press and hold SHIFT and select both the picture and rectangle.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and then click </a:t>
            </a:r>
            <a:r>
              <a:rPr lang="en-US" sz="1200" b="1" baseline="0" dirty="0" smtClean="0"/>
              <a:t>Group</a:t>
            </a:r>
            <a:r>
              <a:rPr lang="en-US" sz="1200" baseline="0" dirty="0" smtClean="0"/>
              <a: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Clipboard</a:t>
            </a:r>
            <a:r>
              <a:rPr lang="en-US" sz="1200" baseline="0" dirty="0" smtClean="0"/>
              <a:t> group, click the arrow to the right of </a:t>
            </a:r>
            <a:r>
              <a:rPr lang="en-US" sz="1200" b="1" baseline="0" dirty="0" smtClean="0"/>
              <a:t>Copy</a:t>
            </a:r>
            <a:r>
              <a:rPr lang="en-US" sz="1200" baseline="0" dirty="0" smtClean="0"/>
              <a:t> and then click </a:t>
            </a:r>
            <a:r>
              <a:rPr lang="en-US" sz="1200" b="1" baseline="0" dirty="0" smtClean="0"/>
              <a:t>Duplicate</a:t>
            </a:r>
            <a:r>
              <a:rPr lang="en-US" sz="1200" baseline="0" dirty="0" smtClean="0"/>
              <a:t>. Repeat this process for a total of three framed picture groups. </a:t>
            </a:r>
          </a:p>
          <a:p>
            <a:pPr marL="228600" indent="-228600">
              <a:buFont typeface="+mj-lt"/>
              <a:buAutoNum type="arabicPeriod"/>
            </a:pPr>
            <a:r>
              <a:rPr lang="en-US" sz="1200" baseline="0" dirty="0" smtClean="0"/>
              <a:t>Drag the framed picture groups away from the center of the slide.</a:t>
            </a:r>
          </a:p>
          <a:p>
            <a:pPr marL="228600" indent="-228600">
              <a:buFont typeface="+mj-lt"/>
              <a:buAutoNum type="arabicPeriod"/>
            </a:pPr>
            <a:r>
              <a:rPr lang="en-US" sz="1200" baseline="0" dirty="0" smtClean="0"/>
              <a:t>Select one of the duplicate framed picture groups.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and then click </a:t>
            </a:r>
            <a:r>
              <a:rPr lang="en-US" sz="1200" b="1" baseline="0" dirty="0" smtClean="0"/>
              <a:t>Ungroup</a:t>
            </a:r>
            <a:r>
              <a:rPr lang="en-US" sz="1200" baseline="0" dirty="0" smtClean="0"/>
              <a:t>.</a:t>
            </a:r>
          </a:p>
          <a:p>
            <a:pPr marL="228600" indent="-228600">
              <a:buFont typeface="+mj-lt"/>
              <a:buAutoNum type="arabicPeriod"/>
            </a:pPr>
            <a:r>
              <a:rPr lang="en-US" sz="1200" baseline="0" dirty="0" smtClean="0"/>
              <a:t>Right-click the ungrouped duplicate picture and select </a:t>
            </a:r>
            <a:r>
              <a:rPr lang="en-US" sz="1200" b="1" baseline="0" dirty="0" smtClean="0"/>
              <a:t>Change Picture</a:t>
            </a:r>
            <a:r>
              <a:rPr lang="en-US" sz="1200" b="0" baseline="0" dirty="0" smtClean="0"/>
              <a:t>.</a:t>
            </a:r>
          </a:p>
          <a:p>
            <a:pPr marL="228600" indent="-228600">
              <a:buFont typeface="+mj-lt"/>
              <a:buAutoNum type="arabicPeriod"/>
            </a:pPr>
            <a:r>
              <a:rPr lang="en-US" sz="1200" baseline="0" dirty="0" smtClean="0"/>
              <a:t>In the </a:t>
            </a:r>
            <a:r>
              <a:rPr lang="en-US" sz="1200" b="1" baseline="0" dirty="0" smtClean="0"/>
              <a:t>Insert Picture </a:t>
            </a:r>
            <a:r>
              <a:rPr lang="en-US" sz="1200" baseline="0" dirty="0" smtClean="0"/>
              <a:t>dialog box, select a picture and then click </a:t>
            </a:r>
            <a:r>
              <a:rPr lang="en-US" sz="1200" b="1" baseline="0" dirty="0" smtClean="0"/>
              <a:t>Insert</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Under </a:t>
            </a:r>
            <a:r>
              <a:rPr lang="en-US" sz="1200" b="1" i="0" baseline="0" dirty="0" smtClean="0"/>
              <a:t>Picture Tools</a:t>
            </a:r>
            <a:r>
              <a:rPr lang="en-US" sz="1200" i="0" baseline="0" dirty="0" smtClean="0"/>
              <a:t>, on the </a:t>
            </a:r>
            <a:r>
              <a:rPr lang="en-US" sz="1200" b="1" i="0" baseline="0" dirty="0" smtClean="0"/>
              <a:t>Format</a:t>
            </a:r>
            <a:r>
              <a:rPr lang="en-US" sz="1200" i="0" baseline="0" dirty="0" smtClean="0"/>
              <a:t> tab, in the bottom right corner of the </a:t>
            </a:r>
            <a:r>
              <a:rPr lang="en-US" sz="1200" b="1" i="0" baseline="0" dirty="0" smtClean="0"/>
              <a:t>Size</a:t>
            </a:r>
            <a:r>
              <a:rPr lang="en-US" sz="1200" i="0" baseline="0" dirty="0" smtClean="0"/>
              <a:t> group, click the </a:t>
            </a:r>
            <a:r>
              <a:rPr lang="en-US" sz="1200" b="1" dirty="0" smtClean="0"/>
              <a:t>Size and Position</a:t>
            </a:r>
            <a:r>
              <a:rPr lang="en-US" sz="1200" b="0" dirty="0" smtClean="0"/>
              <a:t> dialog</a:t>
            </a:r>
            <a:r>
              <a:rPr lang="en-US" sz="1200" b="0" baseline="0" dirty="0" smtClean="0"/>
              <a:t> box launcher. </a:t>
            </a:r>
            <a:r>
              <a:rPr lang="en-US" sz="1200" dirty="0" smtClean="0"/>
              <a:t>In the </a:t>
            </a:r>
            <a:r>
              <a:rPr lang="en-US" sz="1200" b="1" dirty="0" smtClean="0"/>
              <a:t>Format</a:t>
            </a:r>
            <a:r>
              <a:rPr lang="en-US" sz="1200" b="1" baseline="0" dirty="0" smtClean="0"/>
              <a:t> Picture</a:t>
            </a:r>
            <a:r>
              <a:rPr lang="en-US" sz="1200" b="1" dirty="0" smtClean="0"/>
              <a:t> </a:t>
            </a:r>
            <a:r>
              <a:rPr lang="en-US" sz="1200" dirty="0" smtClean="0"/>
              <a:t> dialog box</a:t>
            </a:r>
            <a:r>
              <a:rPr lang="en-US" sz="1200" baseline="0" dirty="0" smtClean="0"/>
              <a:t>, </a:t>
            </a:r>
            <a:r>
              <a:rPr lang="en-US" sz="1200" kern="1200" dirty="0" smtClean="0">
                <a:solidFill>
                  <a:schemeClr val="tx1"/>
                </a:solidFill>
                <a:effectLst/>
                <a:latin typeface="+mn-lt"/>
                <a:ea typeface="+mn-ea"/>
                <a:cs typeface="+mn-cs"/>
              </a:rPr>
              <a:t>resize or crop the image so that the height is set to </a:t>
            </a:r>
            <a:r>
              <a:rPr lang="en-US" sz="1200" b="1" kern="1200" dirty="0" smtClean="0">
                <a:solidFill>
                  <a:schemeClr val="tx1"/>
                </a:solidFill>
                <a:effectLst/>
                <a:latin typeface="+mn-lt"/>
                <a:ea typeface="+mn-ea"/>
                <a:cs typeface="+mn-cs"/>
              </a:rPr>
              <a:t>1.8”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endParaRPr lang="en-US" sz="1200" baseline="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Select the ungrouped duplicate picture and its frame. </a:t>
            </a:r>
            <a:r>
              <a:rPr lang="en-US" sz="1200" i="0" baseline="0" dirty="0" smtClean="0"/>
              <a:t>On the </a:t>
            </a:r>
            <a:r>
              <a:rPr lang="en-US" sz="1200" b="1" i="0" baseline="0" dirty="0" smtClean="0"/>
              <a:t>Home</a:t>
            </a:r>
            <a:r>
              <a:rPr lang="en-US" sz="1200" i="0" baseline="0" dirty="0" smtClean="0"/>
              <a:t> tab, in the </a:t>
            </a:r>
            <a:r>
              <a:rPr lang="en-US" sz="1200" b="1" i="0" baseline="0" dirty="0" smtClean="0"/>
              <a:t>Drawing</a:t>
            </a:r>
            <a:r>
              <a:rPr lang="en-US" sz="1200" i="0" baseline="0" dirty="0" smtClean="0"/>
              <a:t> group, click </a:t>
            </a:r>
            <a:r>
              <a:rPr lang="en-US" sz="1200" b="1" i="0" baseline="0" dirty="0" smtClean="0"/>
              <a:t>Arrange</a:t>
            </a:r>
            <a:r>
              <a:rPr lang="en-US" sz="120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Point to </a:t>
            </a:r>
            <a:r>
              <a:rPr lang="en-US" sz="1200" b="1" i="0" baseline="0" dirty="0" smtClean="0"/>
              <a:t>Align</a:t>
            </a:r>
            <a:r>
              <a:rPr lang="en-US" sz="1200" b="0" i="0" baseline="0" dirty="0" smtClean="0"/>
              <a:t>, and then click </a:t>
            </a:r>
            <a:r>
              <a:rPr lang="en-US" sz="1200" b="1" i="0" baseline="0" dirty="0" smtClean="0"/>
              <a:t>Align to Slide</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Point to </a:t>
            </a:r>
            <a:r>
              <a:rPr lang="en-US" sz="1200" b="1" i="0" baseline="0" dirty="0" smtClean="0"/>
              <a:t>Align</a:t>
            </a:r>
            <a:r>
              <a:rPr lang="en-US" sz="1200" b="0" i="0" baseline="0" dirty="0" smtClean="0"/>
              <a:t>, and then click </a:t>
            </a:r>
            <a:r>
              <a:rPr lang="en-US" sz="1200" b="1" i="0" baseline="0" dirty="0" smtClean="0"/>
              <a:t>Align Center</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Point to </a:t>
            </a:r>
            <a:r>
              <a:rPr lang="en-US" sz="1200" b="1" i="0" baseline="0" dirty="0" smtClean="0"/>
              <a:t>Align</a:t>
            </a:r>
            <a:r>
              <a:rPr lang="en-US" sz="1200" b="0" i="0" baseline="0" dirty="0" smtClean="0"/>
              <a:t>, and then click </a:t>
            </a:r>
            <a:r>
              <a:rPr lang="en-US" sz="1200" b="1" i="0" baseline="0" dirty="0" smtClean="0"/>
              <a:t>Align Middle</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Group</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Drag this group away from the center of the slide.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Repeat steps 4-9 with the other duplicate framed picture group. </a:t>
            </a:r>
          </a:p>
          <a:p>
            <a:pPr marL="228600" indent="-228600">
              <a:buFont typeface="+mj-lt"/>
              <a:buAutoNum type="arabicPeriod"/>
            </a:pPr>
            <a:r>
              <a:rPr lang="en-US" sz="1200" baseline="0" dirty="0" smtClean="0"/>
              <a:t>Drag the three groups into a row across the slide.</a:t>
            </a:r>
          </a:p>
          <a:p>
            <a:pPr marL="228600" indent="-228600">
              <a:buFont typeface="+mj-lt"/>
              <a:buAutoNum type="arabicPeriod"/>
            </a:pPr>
            <a:r>
              <a:rPr lang="en-US" sz="1200" baseline="0" dirty="0" smtClean="0"/>
              <a:t>Press and hold SHIFT and select all three groups on the slide. 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a:t>
            </a:r>
            <a:r>
              <a:rPr lang="en-US" sz="1200" b="1" baseline="0" dirty="0" smtClean="0"/>
              <a:t>Arrange</a:t>
            </a:r>
            <a:r>
              <a:rPr lang="en-US" sz="1200" baseline="0" dirty="0" smtClean="0"/>
              <a:t>, point to </a:t>
            </a:r>
            <a:r>
              <a:rPr lang="en-US" sz="1200" b="1" baseline="0" dirty="0" smtClean="0"/>
              <a:t>Align</a:t>
            </a:r>
            <a:r>
              <a:rPr lang="en-US" sz="1200" baseline="0" dirty="0" smtClean="0"/>
              <a:t>, and then do the following:</a:t>
            </a:r>
          </a:p>
          <a:p>
            <a:pPr marL="685800" lvl="1" indent="-228600">
              <a:buFont typeface="+mj-lt"/>
              <a:buAutoNum type="arabicPeriod"/>
            </a:pPr>
            <a:r>
              <a:rPr lang="en-US" sz="1200" baseline="0" dirty="0" smtClean="0"/>
              <a:t>Click </a:t>
            </a:r>
            <a:r>
              <a:rPr lang="en-US" sz="1200" b="1" baseline="0" dirty="0" smtClean="0"/>
              <a:t>Align Middle</a:t>
            </a:r>
            <a:r>
              <a:rPr lang="en-US" sz="1200" baseline="0" dirty="0" smtClean="0"/>
              <a:t>. </a:t>
            </a:r>
          </a:p>
          <a:p>
            <a:pPr marL="685800" lvl="1" indent="-228600">
              <a:buFont typeface="+mj-lt"/>
              <a:buAutoNum type="arabicPeriod"/>
            </a:pPr>
            <a:r>
              <a:rPr lang="en-US" sz="1200" baseline="0" dirty="0" smtClean="0"/>
              <a:t>Click </a:t>
            </a:r>
            <a:r>
              <a:rPr lang="en-US" sz="1200" b="1" baseline="0" dirty="0" smtClean="0"/>
              <a:t>Distribute Horizontally</a:t>
            </a:r>
            <a:r>
              <a:rPr lang="en-US" sz="1200" baseline="0" dirty="0" smtClean="0"/>
              <a:t>. </a:t>
            </a:r>
          </a:p>
          <a:p>
            <a:pPr marL="228600" indent="-228600">
              <a:buFont typeface="+mj-lt"/>
              <a:buNone/>
            </a:pPr>
            <a:endParaRPr lang="en-US" sz="1200" baseline="0" dirty="0" smtClean="0"/>
          </a:p>
          <a:p>
            <a:endParaRPr lang="en-US" sz="1200" b="1" baseline="0" dirty="0" smtClean="0"/>
          </a:p>
          <a:p>
            <a:r>
              <a:rPr lang="en-US" sz="1200" baseline="0" dirty="0" smtClean="0"/>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right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a:t>
            </a:r>
            <a:r>
              <a:rPr lang="en-US" sz="1200" b="0" kern="1200" dirty="0" smtClean="0">
                <a:solidFill>
                  <a:schemeClr val="tx1"/>
                </a:solidFill>
                <a:latin typeface="+mn-lt"/>
                <a:ea typeface="+mn-ea"/>
                <a:cs typeface="+mn-cs"/>
              </a:rPr>
              <a:t> (third option from the left).</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r>
              <a:rPr lang="en-US" sz="1200" kern="1200" dirty="0" smtClean="0">
                <a:solidFill>
                  <a:schemeClr val="tx1"/>
                </a:solidFill>
                <a:latin typeface="+mn-lt"/>
                <a:ea typeface="+mn-ea"/>
                <a:cs typeface="+mn-cs"/>
              </a:rPr>
              <a: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kern="1200" dirty="0" smtClean="0">
                <a:solidFill>
                  <a:schemeClr val="tx1"/>
                </a:solidFill>
                <a:effectLst/>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a:t>
            </a:r>
            <a:r>
              <a:rPr lang="en-US" sz="1200" b="0" kern="1200" dirty="0" smtClean="0">
                <a:solidFill>
                  <a:schemeClr val="tx1"/>
                </a:solidFill>
                <a:latin typeface="+mn-lt"/>
                <a:ea typeface="+mn-ea"/>
                <a:cs typeface="+mn-cs"/>
              </a:rPr>
              <a:t> (first row, first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kern="1200" dirty="0" smtClean="0">
                <a:solidFill>
                  <a:schemeClr val="tx1"/>
                </a:solidFill>
                <a:effectLst/>
                <a:latin typeface="+mn-lt"/>
                <a:ea typeface="+mn-ea"/>
                <a:cs typeface="+mn-cs"/>
              </a:rPr>
              <a:t>the second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Click the button next to </a:t>
            </a:r>
            <a:r>
              <a:rPr lang="en-US" sz="1200" b="1" dirty="0" smtClean="0"/>
              <a:t>Color</a:t>
            </a:r>
            <a:r>
              <a:rPr lang="en-US" sz="1200" dirty="0" smtClean="0"/>
              <a:t>, click </a:t>
            </a:r>
            <a:r>
              <a:rPr lang="en-US" sz="1200" b="1" dirty="0" smtClean="0"/>
              <a:t>More Colors</a:t>
            </a:r>
            <a:r>
              <a:rPr lang="en-US" sz="1200" dirty="0" smtClean="0"/>
              <a:t>, and then in the </a:t>
            </a:r>
            <a:r>
              <a:rPr lang="en-US" sz="1200" b="1" dirty="0" smtClean="0"/>
              <a:t>Colors</a:t>
            </a:r>
            <a:r>
              <a:rPr lang="en-US" sz="1200" dirty="0" smtClean="0"/>
              <a:t> dialog box, on the </a:t>
            </a:r>
            <a:r>
              <a:rPr lang="en-US" sz="1200" b="1" dirty="0" smtClean="0"/>
              <a:t>Custom</a:t>
            </a:r>
            <a:r>
              <a:rPr lang="en-US" sz="1200" dirty="0" smtClean="0"/>
              <a:t> tab, enter values for Red: </a:t>
            </a:r>
            <a:r>
              <a:rPr lang="en-US" sz="1200" b="1" kern="1200" baseline="0" dirty="0" smtClean="0">
                <a:solidFill>
                  <a:schemeClr val="tx1"/>
                </a:solidFill>
                <a:latin typeface="+mn-lt"/>
                <a:ea typeface="+mn-ea"/>
                <a:cs typeface="+mn-cs"/>
              </a:rPr>
              <a:t>169</a:t>
            </a:r>
            <a:r>
              <a:rPr lang="en-US" sz="1200" dirty="0" smtClean="0"/>
              <a:t>, Green: </a:t>
            </a:r>
            <a:r>
              <a:rPr lang="en-US" sz="1200" b="1" dirty="0" smtClean="0"/>
              <a:t>169</a:t>
            </a:r>
            <a:r>
              <a:rPr lang="en-US" sz="1200" dirty="0" smtClean="0"/>
              <a:t>, Blue: </a:t>
            </a:r>
            <a:r>
              <a:rPr lang="en-US" sz="1200" b="1" dirty="0" smtClean="0"/>
              <a:t>161</a:t>
            </a:r>
            <a:r>
              <a:rPr lang="en-US" sz="1200" dirty="0" smtClean="0"/>
              <a:t>.</a:t>
            </a:r>
          </a:p>
        </p:txBody>
      </p:sp>
      <p:sp>
        <p:nvSpPr>
          <p:cNvPr id="6" name="Slide Image Placeholder 5"/>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Veronica Torres </a:t>
            </a:r>
            <a:r>
              <a:rPr lang="en-US" dirty="0" err="1" smtClean="0"/>
              <a:t>Cosio</a:t>
            </a:r>
            <a:endParaRPr lang="en-US" dirty="0"/>
          </a:p>
        </p:txBody>
      </p:sp>
      <p:sp>
        <p:nvSpPr>
          <p:cNvPr id="4" name="Slide Number Placeholder 3"/>
          <p:cNvSpPr>
            <a:spLocks noGrp="1"/>
          </p:cNvSpPr>
          <p:nvPr>
            <p:ph type="sldNum" sz="quarter" idx="10"/>
          </p:nvPr>
        </p:nvSpPr>
        <p:spPr/>
        <p:txBody>
          <a:bodyPr/>
          <a:lstStyle/>
          <a:p>
            <a:fld id="{8BE58C61-4245-154A-81EA-16EFC2676D40}" type="slidenum">
              <a:rPr lang="es-ES" smtClean="0"/>
              <a:t>12</a:t>
            </a:fld>
            <a:endParaRPr lang="es-ES"/>
          </a:p>
        </p:txBody>
      </p:sp>
    </p:spTree>
    <p:extLst>
      <p:ext uri="{BB962C8B-B14F-4D97-AF65-F5344CB8AC3E}">
        <p14:creationId xmlns:p14="http://schemas.microsoft.com/office/powerpoint/2010/main" val="250863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 Cab</a:t>
            </a:r>
            <a:endParaRPr lang="en-US" dirty="0"/>
          </a:p>
        </p:txBody>
      </p:sp>
      <p:sp>
        <p:nvSpPr>
          <p:cNvPr id="4" name="Slide Number Placeholder 3"/>
          <p:cNvSpPr>
            <a:spLocks noGrp="1"/>
          </p:cNvSpPr>
          <p:nvPr>
            <p:ph type="sldNum" sz="quarter" idx="10"/>
          </p:nvPr>
        </p:nvSpPr>
        <p:spPr/>
        <p:txBody>
          <a:bodyPr/>
          <a:lstStyle/>
          <a:p>
            <a:fld id="{8488F0F1-3A92-4845-9072-BA4B51D11714}" type="slidenum">
              <a:rPr lang="en-US" smtClean="0"/>
              <a:t>13</a:t>
            </a:fld>
            <a:endParaRPr lang="en-US"/>
          </a:p>
        </p:txBody>
      </p:sp>
    </p:spTree>
    <p:extLst>
      <p:ext uri="{BB962C8B-B14F-4D97-AF65-F5344CB8AC3E}">
        <p14:creationId xmlns:p14="http://schemas.microsoft.com/office/powerpoint/2010/main" val="266209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Antonella</a:t>
            </a:r>
            <a:r>
              <a:rPr lang="en-US" dirty="0" smtClean="0"/>
              <a:t> Esposito</a:t>
            </a:r>
            <a:endParaRPr lang="en-US" dirty="0"/>
          </a:p>
        </p:txBody>
      </p:sp>
      <p:sp>
        <p:nvSpPr>
          <p:cNvPr id="4" name="Slide Number Placeholder 3"/>
          <p:cNvSpPr>
            <a:spLocks noGrp="1"/>
          </p:cNvSpPr>
          <p:nvPr>
            <p:ph type="sldNum" sz="quarter" idx="10"/>
          </p:nvPr>
        </p:nvSpPr>
        <p:spPr/>
        <p:txBody>
          <a:bodyPr/>
          <a:lstStyle/>
          <a:p>
            <a:fld id="{8488F0F1-3A92-4845-9072-BA4B51D11714}" type="slidenum">
              <a:rPr lang="en-US" smtClean="0"/>
              <a:t>2</a:t>
            </a:fld>
            <a:endParaRPr lang="en-US"/>
          </a:p>
        </p:txBody>
      </p:sp>
    </p:spTree>
    <p:extLst>
      <p:ext uri="{BB962C8B-B14F-4D97-AF65-F5344CB8AC3E}">
        <p14:creationId xmlns:p14="http://schemas.microsoft.com/office/powerpoint/2010/main" val="43940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Carlos </a:t>
            </a:r>
            <a:r>
              <a:rPr lang="en-US" dirty="0" err="1" smtClean="0"/>
              <a:t>Moyeda</a:t>
            </a:r>
            <a:endParaRPr lang="en-US" dirty="0"/>
          </a:p>
        </p:txBody>
      </p:sp>
      <p:sp>
        <p:nvSpPr>
          <p:cNvPr id="4" name="Slide Number Placeholder 3"/>
          <p:cNvSpPr>
            <a:spLocks noGrp="1"/>
          </p:cNvSpPr>
          <p:nvPr>
            <p:ph type="sldNum" sz="quarter" idx="10"/>
          </p:nvPr>
        </p:nvSpPr>
        <p:spPr/>
        <p:txBody>
          <a:bodyPr/>
          <a:lstStyle/>
          <a:p>
            <a:fld id="{8488F0F1-3A92-4845-9072-BA4B51D11714}" type="slidenum">
              <a:rPr lang="en-US" smtClean="0"/>
              <a:t>3</a:t>
            </a:fld>
            <a:endParaRPr lang="en-US"/>
          </a:p>
        </p:txBody>
      </p:sp>
    </p:spTree>
    <p:extLst>
      <p:ext uri="{BB962C8B-B14F-4D97-AF65-F5344CB8AC3E}">
        <p14:creationId xmlns:p14="http://schemas.microsoft.com/office/powerpoint/2010/main" val="174365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Djenana</a:t>
            </a:r>
            <a:r>
              <a:rPr lang="en-US" dirty="0" smtClean="0"/>
              <a:t> </a:t>
            </a:r>
            <a:r>
              <a:rPr lang="en-US" dirty="0" err="1" smtClean="0"/>
              <a:t>Jalovcic</a:t>
            </a:r>
            <a:endParaRPr lang="en-US" dirty="0"/>
          </a:p>
        </p:txBody>
      </p:sp>
      <p:sp>
        <p:nvSpPr>
          <p:cNvPr id="4" name="Slide Number Placeholder 3"/>
          <p:cNvSpPr>
            <a:spLocks noGrp="1"/>
          </p:cNvSpPr>
          <p:nvPr>
            <p:ph type="sldNum" sz="quarter" idx="10"/>
          </p:nvPr>
        </p:nvSpPr>
        <p:spPr/>
        <p:txBody>
          <a:bodyPr/>
          <a:lstStyle/>
          <a:p>
            <a:fld id="{8488F0F1-3A92-4845-9072-BA4B51D11714}" type="slidenum">
              <a:rPr lang="en-US" smtClean="0"/>
              <a:t>4</a:t>
            </a:fld>
            <a:endParaRPr lang="en-US"/>
          </a:p>
        </p:txBody>
      </p:sp>
    </p:spTree>
    <p:extLst>
      <p:ext uri="{BB962C8B-B14F-4D97-AF65-F5344CB8AC3E}">
        <p14:creationId xmlns:p14="http://schemas.microsoft.com/office/powerpoint/2010/main" val="358988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Heather Scarlett Ferguson</a:t>
            </a:r>
            <a:endParaRPr lang="en-US" dirty="0"/>
          </a:p>
        </p:txBody>
      </p:sp>
      <p:sp>
        <p:nvSpPr>
          <p:cNvPr id="4" name="Slide Number Placeholder 3"/>
          <p:cNvSpPr>
            <a:spLocks noGrp="1"/>
          </p:cNvSpPr>
          <p:nvPr>
            <p:ph type="sldNum" sz="quarter" idx="10"/>
          </p:nvPr>
        </p:nvSpPr>
        <p:spPr/>
        <p:txBody>
          <a:bodyPr/>
          <a:lstStyle/>
          <a:p>
            <a:fld id="{8488F0F1-3A92-4845-9072-BA4B51D11714}" type="slidenum">
              <a:rPr lang="en-US" smtClean="0"/>
              <a:t>5</a:t>
            </a:fld>
            <a:endParaRPr lang="en-US"/>
          </a:p>
        </p:txBody>
      </p:sp>
    </p:spTree>
    <p:extLst>
      <p:ext uri="{BB962C8B-B14F-4D97-AF65-F5344CB8AC3E}">
        <p14:creationId xmlns:p14="http://schemas.microsoft.com/office/powerpoint/2010/main" val="81580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Inge </a:t>
            </a:r>
            <a:r>
              <a:rPr lang="en-GB" smtClean="0"/>
              <a:t>de Waard</a:t>
            </a:r>
            <a:endParaRPr lang="en-GB" dirty="0"/>
          </a:p>
        </p:txBody>
      </p:sp>
      <p:sp>
        <p:nvSpPr>
          <p:cNvPr id="4" name="Slide Number Placeholder 3"/>
          <p:cNvSpPr>
            <a:spLocks noGrp="1"/>
          </p:cNvSpPr>
          <p:nvPr>
            <p:ph type="sldNum" sz="quarter" idx="10"/>
          </p:nvPr>
        </p:nvSpPr>
        <p:spPr/>
        <p:txBody>
          <a:bodyPr/>
          <a:lstStyle/>
          <a:p>
            <a:fld id="{EDD31E89-DF9F-4A99-BAD5-C1A25C49630A}" type="slidenum">
              <a:rPr lang="en-GB" smtClean="0"/>
              <a:t>6</a:t>
            </a:fld>
            <a:endParaRPr lang="en-GB"/>
          </a:p>
        </p:txBody>
      </p:sp>
    </p:spTree>
    <p:extLst>
      <p:ext uri="{BB962C8B-B14F-4D97-AF65-F5344CB8AC3E}">
        <p14:creationId xmlns:p14="http://schemas.microsoft.com/office/powerpoint/2010/main" val="142679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Mair</a:t>
            </a:r>
            <a:r>
              <a:rPr lang="en-US" dirty="0" smtClean="0"/>
              <a:t> Lloyd</a:t>
            </a:r>
            <a:endParaRPr lang="en-US" dirty="0"/>
          </a:p>
        </p:txBody>
      </p:sp>
      <p:sp>
        <p:nvSpPr>
          <p:cNvPr id="4" name="Slide Number Placeholder 3"/>
          <p:cNvSpPr>
            <a:spLocks noGrp="1"/>
          </p:cNvSpPr>
          <p:nvPr>
            <p:ph type="sldNum" sz="quarter" idx="10"/>
          </p:nvPr>
        </p:nvSpPr>
        <p:spPr/>
        <p:txBody>
          <a:bodyPr/>
          <a:lstStyle/>
          <a:p>
            <a:fld id="{8488F0F1-3A92-4845-9072-BA4B51D11714}" type="slidenum">
              <a:rPr lang="en-US" smtClean="0"/>
              <a:t>7</a:t>
            </a:fld>
            <a:endParaRPr lang="en-US"/>
          </a:p>
        </p:txBody>
      </p:sp>
    </p:spTree>
    <p:extLst>
      <p:ext uri="{BB962C8B-B14F-4D97-AF65-F5344CB8AC3E}">
        <p14:creationId xmlns:p14="http://schemas.microsoft.com/office/powerpoint/2010/main" val="414893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Maria </a:t>
            </a:r>
            <a:r>
              <a:rPr lang="en-CA" dirty="0" err="1" smtClean="0"/>
              <a:t>Skordaki</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1</a:t>
            </a:r>
            <a:r>
              <a:rPr lang="en-CA" baseline="30000" dirty="0" smtClean="0"/>
              <a:t>st</a:t>
            </a:r>
            <a:r>
              <a:rPr lang="en-CA" dirty="0" smtClean="0"/>
              <a:t> </a:t>
            </a:r>
            <a:r>
              <a:rPr lang="en-CA" dirty="0" smtClean="0"/>
              <a:t>image: This is the output of the scientific software model.  The user needs to be able to trust her results so that the correct, accurate direction of the contamination is determined (according to the software results) towards the East, and not the</a:t>
            </a:r>
            <a:r>
              <a:rPr lang="en-CA" baseline="0" dirty="0" smtClean="0"/>
              <a:t> </a:t>
            </a:r>
            <a:r>
              <a:rPr lang="en-CA" dirty="0" smtClean="0"/>
              <a:t>West (as the question mark next to the arrow).</a:t>
            </a:r>
            <a:r>
              <a:rPr lang="en-CA" baseline="0" dirty="0" smtClean="0"/>
              <a:t>  </a:t>
            </a:r>
            <a:r>
              <a:rPr lang="en-CA" dirty="0" smtClean="0"/>
              <a:t>The obvious question is where, how fast and at what concentrations the gasoline contamination is spreading towards – who is going to be affected by this</a:t>
            </a:r>
            <a:r>
              <a:rPr lang="en-CA" baseline="0" dirty="0" smtClean="0"/>
              <a:t> deleterious substance and at what degree</a:t>
            </a:r>
            <a:r>
              <a:rPr lang="en-CA" dirty="0" smtClean="0"/>
              <a:t>. What we don’t see in this colourful illustration are the governing equations that try to take a physical phenomenon and make it numerical.  </a:t>
            </a:r>
          </a:p>
          <a:p>
            <a:endParaRPr lang="en-CA" dirty="0"/>
          </a:p>
        </p:txBody>
      </p:sp>
      <p:sp>
        <p:nvSpPr>
          <p:cNvPr id="4" name="Slide Number Placeholder 3"/>
          <p:cNvSpPr>
            <a:spLocks noGrp="1"/>
          </p:cNvSpPr>
          <p:nvPr>
            <p:ph type="sldNum" sz="quarter" idx="10"/>
          </p:nvPr>
        </p:nvSpPr>
        <p:spPr/>
        <p:txBody>
          <a:bodyPr/>
          <a:lstStyle/>
          <a:p>
            <a:fld id="{31D80686-8976-47F8-B202-B2913A43DEDE}" type="slidenum">
              <a:rPr lang="en-CA" smtClean="0"/>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Mireia</a:t>
            </a:r>
            <a:r>
              <a:rPr lang="en-US" dirty="0" smtClean="0"/>
              <a:t> </a:t>
            </a:r>
            <a:r>
              <a:rPr lang="en-US" dirty="0" err="1" smtClean="0"/>
              <a:t>Usart</a:t>
            </a:r>
            <a:endParaRPr lang="en-US" dirty="0"/>
          </a:p>
        </p:txBody>
      </p:sp>
      <p:sp>
        <p:nvSpPr>
          <p:cNvPr id="4" name="Slide Number Placeholder 3"/>
          <p:cNvSpPr>
            <a:spLocks noGrp="1"/>
          </p:cNvSpPr>
          <p:nvPr>
            <p:ph type="sldNum" sz="quarter" idx="10"/>
          </p:nvPr>
        </p:nvSpPr>
        <p:spPr/>
        <p:txBody>
          <a:bodyPr/>
          <a:lstStyle/>
          <a:p>
            <a:fld id="{8488F0F1-3A92-4845-9072-BA4B51D11714}" type="slidenum">
              <a:rPr lang="en-US" smtClean="0"/>
              <a:t>9</a:t>
            </a:fld>
            <a:endParaRPr lang="en-US"/>
          </a:p>
        </p:txBody>
      </p:sp>
    </p:spTree>
    <p:extLst>
      <p:ext uri="{BB962C8B-B14F-4D97-AF65-F5344CB8AC3E}">
        <p14:creationId xmlns:p14="http://schemas.microsoft.com/office/powerpoint/2010/main" val="73048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48D1361-4634-4E2A-940B-A946A6E08B93}" type="datetimeFigureOut">
              <a:rPr lang="es-MX" smtClean="0"/>
              <a:pPr/>
              <a:t>28/01/2014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F2E9B6C-612B-4764-ABA3-8BD2DDF16F66}" type="slidenum">
              <a:rPr lang="es-MX" smtClean="0"/>
              <a:pPr/>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D1361-4634-4E2A-940B-A946A6E08B93}" type="datetimeFigureOut">
              <a:rPr lang="es-MX" smtClean="0"/>
              <a:pPr/>
              <a:t>28/01/2014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E9B6C-612B-4764-ABA3-8BD2DDF16F66}" type="slidenum">
              <a:rPr lang="es-MX" smtClean="0"/>
              <a:pPr/>
              <a:t>‹#›</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3.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diagramQuickStyle" Target="../diagrams/quickStyle2.xml"/><Relationship Id="rId12"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image" Target="../media/image47.jpeg"/><Relationship Id="rId5" Type="http://schemas.openxmlformats.org/officeDocument/2006/relationships/diagramData" Target="../diagrams/data2.xml"/><Relationship Id="rId10" Type="http://schemas.openxmlformats.org/officeDocument/2006/relationships/image" Target="../media/image46.jpeg"/><Relationship Id="rId4" Type="http://schemas.openxmlformats.org/officeDocument/2006/relationships/image" Target="../media/image45.jpeg"/><Relationship Id="rId9" Type="http://schemas.microsoft.com/office/2007/relationships/diagramDrawing" Target="../diagrams/drawing2.xml"/><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66.png"/><Relationship Id="rId18" Type="http://schemas.openxmlformats.org/officeDocument/2006/relationships/diagramQuickStyle" Target="../diagrams/quickStyle5.xml"/><Relationship Id="rId26" Type="http://schemas.microsoft.com/office/2007/relationships/diagramDrawing" Target="../diagrams/drawing6.xml"/><Relationship Id="rId3" Type="http://schemas.openxmlformats.org/officeDocument/2006/relationships/image" Target="../media/image57.png"/><Relationship Id="rId21" Type="http://schemas.openxmlformats.org/officeDocument/2006/relationships/image" Target="../media/image69.png"/><Relationship Id="rId7" Type="http://schemas.openxmlformats.org/officeDocument/2006/relationships/diagramColors" Target="../diagrams/colors4.xml"/><Relationship Id="rId12" Type="http://schemas.openxmlformats.org/officeDocument/2006/relationships/image" Target="../media/image65.png"/><Relationship Id="rId17" Type="http://schemas.openxmlformats.org/officeDocument/2006/relationships/diagramLayout" Target="../diagrams/layout5.xml"/><Relationship Id="rId25" Type="http://schemas.openxmlformats.org/officeDocument/2006/relationships/diagramColors" Target="../diagrams/colors6.xml"/><Relationship Id="rId2" Type="http://schemas.openxmlformats.org/officeDocument/2006/relationships/notesSlide" Target="../notesSlides/notesSlide13.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1.xml"/><Relationship Id="rId6" Type="http://schemas.openxmlformats.org/officeDocument/2006/relationships/diagramQuickStyle" Target="../diagrams/quickStyle4.xml"/><Relationship Id="rId11" Type="http://schemas.openxmlformats.org/officeDocument/2006/relationships/image" Target="../media/image64.png"/><Relationship Id="rId24" Type="http://schemas.openxmlformats.org/officeDocument/2006/relationships/diagramQuickStyle" Target="../diagrams/quickStyle6.xml"/><Relationship Id="rId5" Type="http://schemas.openxmlformats.org/officeDocument/2006/relationships/diagramLayout" Target="../diagrams/layout4.xml"/><Relationship Id="rId15" Type="http://schemas.openxmlformats.org/officeDocument/2006/relationships/image" Target="../media/image68.png"/><Relationship Id="rId23" Type="http://schemas.openxmlformats.org/officeDocument/2006/relationships/diagramLayout" Target="../diagrams/layout6.xml"/><Relationship Id="rId10" Type="http://schemas.openxmlformats.org/officeDocument/2006/relationships/image" Target="../media/image63.png"/><Relationship Id="rId19" Type="http://schemas.openxmlformats.org/officeDocument/2006/relationships/diagramColors" Target="../diagrams/colors5.xml"/><Relationship Id="rId4" Type="http://schemas.openxmlformats.org/officeDocument/2006/relationships/diagramData" Target="../diagrams/data4.xml"/><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hyperlink" Target="http://www.google.com.mx/url?sa=i&amp;rct=j&amp;q=&amp;esrc=s&amp;frm=1&amp;source=images&amp;cd=&amp;cad=rja&amp;docid=bhDqj4YUlAGXiM&amp;tbnid=PPDwGySHiclgpM:&amp;ved=0CAUQjRw&amp;url=http://www.englishassembly.com/Teaching.aspx&amp;ei=BKDTUoK6KYmy2wWkz4GIBQ&amp;bvm=bv.59026428,d.aWM&amp;psig=AFQjCNHL_nawh8CqHBlZo2Cg99DFfzEXag&amp;ust=1389687098944344" TargetMode="External"/><Relationship Id="rId7" Type="http://schemas.openxmlformats.org/officeDocument/2006/relationships/hyperlink" Target="http://www.google.com.mx/url?sa=i&amp;source=images&amp;cd=&amp;cad=rja&amp;docid=uY8uMyIXNKqAAM&amp;tbnid=BA4DSi44YZNJ7M&amp;ved=0CAgQjRw&amp;url=http://conocimientosvirtualesddu.blogspot.com/&amp;ei=9KHTUqLvCsTlsAS5voLwCw&amp;psig=AFQjCNHSAV0cZDybpgeMddPRW4eYCpsbJw&amp;ust=1389687668239682" TargetMode="External"/><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notesSlide" Target="../notesSlides/notesSlide3.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9.jpeg"/><Relationship Id="rId5" Type="http://schemas.openxmlformats.org/officeDocument/2006/relationships/hyperlink" Target="http://www.google.com.mx/url?sa=i&amp;rct=j&amp;q=&amp;esrc=s&amp;frm=1&amp;source=images&amp;cd=&amp;cad=rja&amp;docid=sY6i1MYhTe-ZlM&amp;tbnid=BSAKftjhmplMJM:&amp;ved=0CAUQjRw&amp;url=http://www.lestec.edu.mx/&amp;ei=o6HTUtTbFaqR2wX50oHQDw&amp;bvm=bv.59026428,d.b2I&amp;psig=AFQjCNG1m-cF6erjlYwC51NnXQGehnklXA&amp;ust=1389687563630748" TargetMode="External"/><Relationship Id="rId15" Type="http://schemas.openxmlformats.org/officeDocument/2006/relationships/image" Target="../media/image13.gif"/><Relationship Id="rId10" Type="http://schemas.openxmlformats.org/officeDocument/2006/relationships/image" Target="../media/image8.jpeg"/><Relationship Id="rId4" Type="http://schemas.openxmlformats.org/officeDocument/2006/relationships/image" Target="../media/image5.jpeg"/><Relationship Id="rId9" Type="http://schemas.openxmlformats.org/officeDocument/2006/relationships/hyperlink" Target="http://www.google.com.mx/url?sa=i&amp;source=images&amp;cd=&amp;docid=Zin3EbK7_lPc0M&amp;tbnid=8NlGYBWxomQAbM&amp;ved=0CAgQjRw&amp;url=http://www.unavarra.es/actualidad/noticias?contentId=158151&amp;ei=3qLTUp7_HcrlsASc84GQDA&amp;psig=AFQjCNG0PxB-hW2N9fcjjUfmz-BcxKf0-Q&amp;ust=1389687902569812" TargetMode="External"/><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microsoft.com/office/2007/relationships/hdphoto" Target="NUL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12"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30.jpg"/><Relationship Id="rId5" Type="http://schemas.openxmlformats.org/officeDocument/2006/relationships/diagramLayout" Target="../diagrams/layout1.xml"/><Relationship Id="rId10" Type="http://schemas.openxmlformats.org/officeDocument/2006/relationships/image" Target="../media/image29.jpg"/><Relationship Id="rId4" Type="http://schemas.openxmlformats.org/officeDocument/2006/relationships/diagramData" Target="../diagrams/data1.xml"/><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9" descr="C:\Users\User\AppData\Local\Microsoft\Windows\Temporary Internet Files\Content.IE5\EHWNXGRU\MP90043051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65" y="-42054"/>
            <a:ext cx="9342986" cy="70072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7" descr="peeking-over-wall1"/>
          <p:cNvPicPr>
            <a:picLocks noChangeAspect="1" noChangeArrowheads="1"/>
          </p:cNvPicPr>
          <p:nvPr/>
        </p:nvPicPr>
        <p:blipFill>
          <a:blip r:embed="rId4"/>
          <a:srcRect t="5147" b="50735"/>
          <a:stretch>
            <a:fillRect/>
          </a:stretch>
        </p:blipFill>
        <p:spPr bwMode="auto">
          <a:xfrm>
            <a:off x="10886" y="5301209"/>
            <a:ext cx="2352720" cy="1576688"/>
          </a:xfrm>
          <a:prstGeom prst="rect">
            <a:avLst/>
          </a:prstGeom>
          <a:noFill/>
          <a:ln w="9525">
            <a:noFill/>
            <a:miter lim="800000"/>
            <a:headEnd/>
            <a:tailEnd/>
          </a:ln>
        </p:spPr>
      </p:pic>
      <p:sp>
        <p:nvSpPr>
          <p:cNvPr id="4" name="TextBox 3"/>
          <p:cNvSpPr txBox="1"/>
          <p:nvPr/>
        </p:nvSpPr>
        <p:spPr>
          <a:xfrm>
            <a:off x="1525622" y="836712"/>
            <a:ext cx="6120680" cy="3724096"/>
          </a:xfrm>
          <a:prstGeom prst="rect">
            <a:avLst/>
          </a:prstGeom>
          <a:noFill/>
        </p:spPr>
        <p:txBody>
          <a:bodyPr wrap="square" rtlCol="0">
            <a:spAutoFit/>
          </a:bodyPr>
          <a:lstStyle/>
          <a:p>
            <a:endParaRPr lang="en-GB" dirty="0" smtClean="0">
              <a:solidFill>
                <a:schemeClr val="bg1"/>
              </a:solidFill>
            </a:endParaRPr>
          </a:p>
          <a:p>
            <a:pPr algn="ctr"/>
            <a:r>
              <a:rPr lang="en-GB" sz="3200" dirty="0" smtClean="0">
                <a:solidFill>
                  <a:schemeClr val="bg1"/>
                </a:solidFill>
              </a:rPr>
              <a:t>“</a:t>
            </a:r>
            <a:r>
              <a:rPr lang="en-GB" sz="3200" b="1" dirty="0" smtClean="0">
                <a:solidFill>
                  <a:schemeClr val="bg1"/>
                </a:solidFill>
              </a:rPr>
              <a:t>Education is transformational because it gives you hope </a:t>
            </a:r>
          </a:p>
          <a:p>
            <a:pPr algn="ctr"/>
            <a:r>
              <a:rPr lang="en-GB" sz="3200" b="1" dirty="0" smtClean="0">
                <a:solidFill>
                  <a:schemeClr val="bg1"/>
                </a:solidFill>
              </a:rPr>
              <a:t>which is all that I ask for</a:t>
            </a:r>
            <a:r>
              <a:rPr lang="en-GB" sz="3200" dirty="0" smtClean="0">
                <a:solidFill>
                  <a:schemeClr val="bg1"/>
                </a:solidFill>
              </a:rPr>
              <a:t>.”</a:t>
            </a:r>
          </a:p>
          <a:p>
            <a:pPr algn="ctr"/>
            <a:endParaRPr lang="en-GB" sz="3200" dirty="0" smtClean="0">
              <a:solidFill>
                <a:schemeClr val="bg1"/>
              </a:solidFill>
            </a:endParaRPr>
          </a:p>
          <a:p>
            <a:pPr algn="ctr"/>
            <a:r>
              <a:rPr lang="en-GB" sz="3200" dirty="0" smtClean="0">
                <a:solidFill>
                  <a:schemeClr val="bg1"/>
                </a:solidFill>
              </a:rPr>
              <a:t>(James, student-prisoner)</a:t>
            </a:r>
          </a:p>
          <a:p>
            <a:pPr algn="ctr"/>
            <a:endParaRPr lang="en-GB" sz="2800" dirty="0">
              <a:solidFill>
                <a:schemeClr val="bg1"/>
              </a:solidFill>
            </a:endParaRPr>
          </a:p>
          <a:p>
            <a:pPr algn="ctr"/>
            <a:r>
              <a:rPr lang="en-GB" sz="2800" b="1" dirty="0" smtClean="0">
                <a:solidFill>
                  <a:schemeClr val="accent2"/>
                </a:solidFill>
              </a:rPr>
              <a:t> </a:t>
            </a:r>
            <a:endParaRPr lang="en-GB" sz="2800" b="1" dirty="0">
              <a:solidFill>
                <a:schemeClr val="accent2"/>
              </a:solidFill>
            </a:endParaRPr>
          </a:p>
        </p:txBody>
      </p:sp>
      <p:pic>
        <p:nvPicPr>
          <p:cNvPr id="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6" r="16582"/>
          <a:stretch/>
        </p:blipFill>
        <p:spPr bwMode="auto">
          <a:xfrm>
            <a:off x="6588224" y="5301209"/>
            <a:ext cx="2472068" cy="16107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555776" y="260648"/>
            <a:ext cx="4464496" cy="400110"/>
          </a:xfrm>
          <a:prstGeom prst="rect">
            <a:avLst/>
          </a:prstGeom>
          <a:noFill/>
        </p:spPr>
        <p:txBody>
          <a:bodyPr wrap="square" rtlCol="0">
            <a:spAutoFit/>
          </a:bodyPr>
          <a:lstStyle/>
          <a:p>
            <a:r>
              <a:rPr lang="en-GB" dirty="0" smtClean="0">
                <a:solidFill>
                  <a:schemeClr val="bg1"/>
                </a:solidFill>
              </a:rPr>
              <a:t>Anne Pike, The Open University, UK</a:t>
            </a:r>
            <a:endParaRPr lang="en-GB" dirty="0">
              <a:solidFill>
                <a:schemeClr val="bg1"/>
              </a:solidFill>
            </a:endParaRPr>
          </a:p>
        </p:txBody>
      </p:sp>
    </p:spTree>
    <p:extLst>
      <p:ext uri="{BB962C8B-B14F-4D97-AF65-F5344CB8AC3E}">
        <p14:creationId xmlns:p14="http://schemas.microsoft.com/office/powerpoint/2010/main" val="3910315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124102428"/>
              </p:ext>
            </p:extLst>
          </p:nvPr>
        </p:nvGraphicFramePr>
        <p:xfrm>
          <a:off x="16986" y="19472"/>
          <a:ext cx="9118038" cy="6838528"/>
        </p:xfrm>
        <a:graphic>
          <a:graphicData uri="http://schemas.openxmlformats.org/presentationml/2006/ole">
            <mc:AlternateContent xmlns:mc="http://schemas.openxmlformats.org/markup-compatibility/2006">
              <mc:Choice xmlns:v="urn:schemas-microsoft-com:vml" Requires="v">
                <p:oleObj spid="_x0000_s1053" name="Slide" r:id="rId4" imgW="4571985" imgH="3429060" progId="PowerPoint.Slide.8">
                  <p:embed/>
                </p:oleObj>
              </mc:Choice>
              <mc:Fallback>
                <p:oleObj name="Slide" r:id="rId4" imgW="4571985" imgH="3429060" progId="PowerPoint.Slide.8">
                  <p:embed/>
                  <p:pic>
                    <p:nvPicPr>
                      <p:cNvPr id="0" name=""/>
                      <p:cNvPicPr/>
                      <p:nvPr/>
                    </p:nvPicPr>
                    <p:blipFill>
                      <a:blip r:embed="rId5"/>
                      <a:stretch>
                        <a:fillRect/>
                      </a:stretch>
                    </p:blipFill>
                    <p:spPr>
                      <a:xfrm>
                        <a:off x="16986" y="19472"/>
                        <a:ext cx="9118038" cy="6838528"/>
                      </a:xfrm>
                      <a:prstGeom prst="rect">
                        <a:avLst/>
                      </a:prstGeom>
                    </p:spPr>
                  </p:pic>
                </p:oleObj>
              </mc:Fallback>
            </mc:AlternateContent>
          </a:graphicData>
        </a:graphic>
      </p:graphicFrame>
      <p:sp>
        <p:nvSpPr>
          <p:cNvPr id="5" name="TextBox 4"/>
          <p:cNvSpPr txBox="1"/>
          <p:nvPr/>
        </p:nvSpPr>
        <p:spPr>
          <a:xfrm>
            <a:off x="7308304" y="6340678"/>
            <a:ext cx="1813702" cy="369332"/>
          </a:xfrm>
          <a:prstGeom prst="rect">
            <a:avLst/>
          </a:prstGeom>
          <a:noFill/>
        </p:spPr>
        <p:txBody>
          <a:bodyPr wrap="square" rtlCol="0">
            <a:spAutoFit/>
          </a:bodyPr>
          <a:lstStyle/>
          <a:p>
            <a:pPr algn="r"/>
            <a:r>
              <a:rPr lang="en-US" dirty="0" smtClean="0">
                <a:solidFill>
                  <a:schemeClr val="bg1"/>
                </a:solidFill>
              </a:rPr>
              <a:t>Noemi Gonzalez</a:t>
            </a:r>
            <a:endParaRPr lang="en-US" dirty="0">
              <a:solidFill>
                <a:schemeClr val="bg1"/>
              </a:solidFill>
            </a:endParaRPr>
          </a:p>
        </p:txBody>
      </p:sp>
    </p:spTree>
    <p:extLst>
      <p:ext uri="{BB962C8B-B14F-4D97-AF65-F5344CB8AC3E}">
        <p14:creationId xmlns:p14="http://schemas.microsoft.com/office/powerpoint/2010/main" val="3334868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063923"/>
            <a:ext cx="1752600" cy="186725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3063923"/>
            <a:ext cx="1665660" cy="1958064"/>
          </a:xfrm>
          <a:prstGeom prst="rect">
            <a:avLst/>
          </a:prstGeom>
        </p:spPr>
      </p:pic>
      <p:sp>
        <p:nvSpPr>
          <p:cNvPr id="13" name="Rounded Rectangle 12"/>
          <p:cNvSpPr/>
          <p:nvPr/>
        </p:nvSpPr>
        <p:spPr>
          <a:xfrm>
            <a:off x="1931560" y="2409"/>
            <a:ext cx="5345535" cy="1166086"/>
          </a:xfrm>
          <a:prstGeom prst="roundRect">
            <a:avLst>
              <a:gd name="adj" fmla="val 16670"/>
            </a:avLst>
          </a:pr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aphicFrame>
        <p:nvGraphicFramePr>
          <p:cNvPr id="9" name="Diagram 8"/>
          <p:cNvGraphicFramePr/>
          <p:nvPr>
            <p:extLst>
              <p:ext uri="{D42A27DB-BD31-4B8C-83A1-F6EECF244321}">
                <p14:modId xmlns:p14="http://schemas.microsoft.com/office/powerpoint/2010/main" val="2031428426"/>
              </p:ext>
            </p:extLst>
          </p:nvPr>
        </p:nvGraphicFramePr>
        <p:xfrm>
          <a:off x="1806919" y="1295400"/>
          <a:ext cx="5574315" cy="381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Multiply 14"/>
          <p:cNvSpPr/>
          <p:nvPr/>
        </p:nvSpPr>
        <p:spPr>
          <a:xfrm>
            <a:off x="4365477" y="3063923"/>
            <a:ext cx="457200"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103514" y="400786"/>
            <a:ext cx="5001626" cy="707886"/>
          </a:xfrm>
          <a:prstGeom prst="rect">
            <a:avLst/>
          </a:prstGeom>
          <a:noFill/>
        </p:spPr>
        <p:txBody>
          <a:bodyPr wrap="none" rtlCol="0">
            <a:spAutoFit/>
          </a:bodyPr>
          <a:lstStyle/>
          <a:p>
            <a:pPr algn="ctr"/>
            <a:r>
              <a:rPr lang="en-US" sz="2400" b="1" dirty="0" smtClean="0"/>
              <a:t>Online Education: The Great Equalizer</a:t>
            </a:r>
          </a:p>
          <a:p>
            <a:pPr algn="ctr"/>
            <a:r>
              <a:rPr lang="en-US" sz="1600" b="1" dirty="0" smtClean="0"/>
              <a:t>Susan Bainbridge</a:t>
            </a:r>
            <a:endParaRPr lang="en-GB" sz="1600" b="1" dirty="0"/>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51624" y="1485733"/>
            <a:ext cx="1752600" cy="1909469"/>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7051" y="1564168"/>
            <a:ext cx="1769239" cy="1752600"/>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4603" y="4734303"/>
            <a:ext cx="1686957" cy="1712011"/>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5140" y="4734303"/>
            <a:ext cx="1800326" cy="1877568"/>
          </a:xfrm>
          <a:prstGeom prst="rect">
            <a:avLst/>
          </a:prstGeom>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19400" y="4911427"/>
            <a:ext cx="3385915" cy="170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94257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a 10"/>
          <p:cNvGraphicFramePr/>
          <p:nvPr>
            <p:extLst>
              <p:ext uri="{D42A27DB-BD31-4B8C-83A1-F6EECF244321}">
                <p14:modId xmlns:p14="http://schemas.microsoft.com/office/powerpoint/2010/main" val="3775926724"/>
              </p:ext>
            </p:extLst>
          </p:nvPr>
        </p:nvGraphicFramePr>
        <p:xfrm>
          <a:off x="583325" y="282238"/>
          <a:ext cx="8102099" cy="6413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Agrupar 3"/>
          <p:cNvGrpSpPr/>
          <p:nvPr/>
        </p:nvGrpSpPr>
        <p:grpSpPr>
          <a:xfrm>
            <a:off x="249506" y="205802"/>
            <a:ext cx="1830138" cy="1567990"/>
            <a:chOff x="333774" y="1520581"/>
            <a:chExt cx="2149538" cy="2136103"/>
          </a:xfrm>
          <a:scene3d>
            <a:camera prst="perspectiveContrastingRightFacing"/>
            <a:lightRig rig="threePt" dir="t"/>
          </a:scene3d>
        </p:grpSpPr>
        <p:pic>
          <p:nvPicPr>
            <p:cNvPr id="5" name="Imagen 4" descr="discapacida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774" y="1520581"/>
              <a:ext cx="2149538" cy="2136103"/>
            </a:xfrm>
            <a:prstGeom prst="ellipse">
              <a:avLst/>
            </a:prstGeom>
            <a:ln w="63500" cap="rnd">
              <a:solidFill>
                <a:srgbClr val="333333"/>
              </a:solidFill>
            </a:ln>
            <a:effectLst>
              <a:outerShdw blurRad="381000" dist="292100" dir="5400000" sx="-80000" sy="-18000" rotWithShape="0">
                <a:srgbClr val="000000">
                  <a:alpha val="22000"/>
                </a:srgbClr>
              </a:outerShdw>
            </a:effectLst>
            <a:sp3d contourW="7620">
              <a:bevelT w="95250" h="31750"/>
              <a:contourClr>
                <a:srgbClr val="333333"/>
              </a:contourClr>
            </a:sp3d>
          </p:spPr>
        </p:pic>
        <p:pic>
          <p:nvPicPr>
            <p:cNvPr id="6" name="Imagen 5" descr="invidente1.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 y="1989196"/>
              <a:ext cx="491830" cy="495306"/>
            </a:xfrm>
            <a:prstGeom prst="rect">
              <a:avLst/>
            </a:prstGeom>
          </p:spPr>
        </p:pic>
      </p:grpSp>
      <p:sp>
        <p:nvSpPr>
          <p:cNvPr id="2" name="TextBox 1"/>
          <p:cNvSpPr txBox="1"/>
          <p:nvPr/>
        </p:nvSpPr>
        <p:spPr>
          <a:xfrm>
            <a:off x="6588224" y="6381328"/>
            <a:ext cx="2376264" cy="369332"/>
          </a:xfrm>
          <a:prstGeom prst="rect">
            <a:avLst/>
          </a:prstGeom>
          <a:noFill/>
        </p:spPr>
        <p:txBody>
          <a:bodyPr wrap="square" rtlCol="0">
            <a:spAutoFit/>
          </a:bodyPr>
          <a:lstStyle/>
          <a:p>
            <a:pPr algn="r"/>
            <a:r>
              <a:rPr lang="en-US" dirty="0" err="1" smtClean="0"/>
              <a:t>Verónica</a:t>
            </a:r>
            <a:r>
              <a:rPr lang="en-US" dirty="0" smtClean="0"/>
              <a:t> Torres </a:t>
            </a:r>
            <a:r>
              <a:rPr lang="en-US" dirty="0" err="1" smtClean="0"/>
              <a:t>Cosio</a:t>
            </a:r>
            <a:endParaRPr lang="en-US" dirty="0"/>
          </a:p>
        </p:txBody>
      </p:sp>
    </p:spTree>
    <p:extLst>
      <p:ext uri="{BB962C8B-B14F-4D97-AF65-F5344CB8AC3E}">
        <p14:creationId xmlns:p14="http://schemas.microsoft.com/office/powerpoint/2010/main" val="4204237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p:cNvPicPr>
            <a:picLocks noChangeAspect="1"/>
          </p:cNvPicPr>
          <p:nvPr/>
        </p:nvPicPr>
        <p:blipFill>
          <a:blip r:embed="rId3"/>
          <a:stretch>
            <a:fillRect/>
          </a:stretch>
        </p:blipFill>
        <p:spPr>
          <a:xfrm>
            <a:off x="643778" y="3329246"/>
            <a:ext cx="1918440" cy="1403998"/>
          </a:xfrm>
          <a:prstGeom prst="rect">
            <a:avLst/>
          </a:prstGeom>
        </p:spPr>
      </p:pic>
      <p:graphicFrame>
        <p:nvGraphicFramePr>
          <p:cNvPr id="39" name="Diagrama 38"/>
          <p:cNvGraphicFramePr/>
          <p:nvPr>
            <p:extLst>
              <p:ext uri="{D42A27DB-BD31-4B8C-83A1-F6EECF244321}">
                <p14:modId xmlns:p14="http://schemas.microsoft.com/office/powerpoint/2010/main" val="2145720939"/>
              </p:ext>
            </p:extLst>
          </p:nvPr>
        </p:nvGraphicFramePr>
        <p:xfrm>
          <a:off x="3416065" y="1197199"/>
          <a:ext cx="2311869" cy="1752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Imagen 13"/>
          <p:cNvPicPr>
            <a:picLocks noChangeAspect="1"/>
          </p:cNvPicPr>
          <p:nvPr/>
        </p:nvPicPr>
        <p:blipFill>
          <a:blip r:embed="rId9"/>
          <a:stretch>
            <a:fillRect/>
          </a:stretch>
        </p:blipFill>
        <p:spPr>
          <a:xfrm>
            <a:off x="149417" y="1071295"/>
            <a:ext cx="2685136" cy="1835999"/>
          </a:xfrm>
          <a:prstGeom prst="rect">
            <a:avLst/>
          </a:prstGeom>
          <a:ln>
            <a:noFill/>
          </a:ln>
          <a:effectLst>
            <a:softEdge rad="112500"/>
          </a:effectLst>
        </p:spPr>
      </p:pic>
      <p:sp>
        <p:nvSpPr>
          <p:cNvPr id="3" name="Rectángulo 2"/>
          <p:cNvSpPr/>
          <p:nvPr/>
        </p:nvSpPr>
        <p:spPr>
          <a:xfrm>
            <a:off x="224121" y="742589"/>
            <a:ext cx="2699994"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400" b="1" smtClean="0">
                <a:solidFill>
                  <a:srgbClr val="1F497D"/>
                </a:solidFill>
              </a:rPr>
              <a:t>Emerging Technology</a:t>
            </a:r>
            <a:endParaRPr lang="en-US" sz="1400" b="1">
              <a:solidFill>
                <a:srgbClr val="1F497D"/>
              </a:solidFill>
            </a:endParaRPr>
          </a:p>
        </p:txBody>
      </p:sp>
      <p:sp>
        <p:nvSpPr>
          <p:cNvPr id="18" name="Rectángulo 17"/>
          <p:cNvSpPr/>
          <p:nvPr/>
        </p:nvSpPr>
        <p:spPr>
          <a:xfrm>
            <a:off x="3242238" y="744913"/>
            <a:ext cx="2699994"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1400" b="1">
                <a:solidFill>
                  <a:schemeClr val="tx2">
                    <a:lumMod val="50000"/>
                  </a:schemeClr>
                </a:solidFill>
              </a:rPr>
              <a:t>T</a:t>
            </a:r>
            <a:r>
              <a:rPr lang="en-US" sz="1400" b="1" smtClean="0">
                <a:solidFill>
                  <a:schemeClr val="tx2">
                    <a:lumMod val="50000"/>
                  </a:schemeClr>
                </a:solidFill>
              </a:rPr>
              <a:t>he impact of mobile technology</a:t>
            </a:r>
            <a:endParaRPr lang="en-US" sz="1400" b="1">
              <a:solidFill>
                <a:schemeClr val="tx2">
                  <a:lumMod val="50000"/>
                </a:schemeClr>
              </a:solidFill>
            </a:endParaRPr>
          </a:p>
        </p:txBody>
      </p:sp>
      <p:sp>
        <p:nvSpPr>
          <p:cNvPr id="21" name="Rectángulo 20"/>
          <p:cNvSpPr/>
          <p:nvPr/>
        </p:nvSpPr>
        <p:spPr>
          <a:xfrm>
            <a:off x="6168604" y="729116"/>
            <a:ext cx="2699994" cy="30777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400" b="1" dirty="0" smtClean="0">
                <a:solidFill>
                  <a:schemeClr val="tx2"/>
                </a:solidFill>
              </a:rPr>
              <a:t>High school critical areas</a:t>
            </a:r>
            <a:endParaRPr lang="en-US" sz="1400" b="1" dirty="0">
              <a:solidFill>
                <a:schemeClr val="tx2"/>
              </a:solidFill>
            </a:endParaRPr>
          </a:p>
        </p:txBody>
      </p:sp>
      <p:grpSp>
        <p:nvGrpSpPr>
          <p:cNvPr id="2" name="Agrupar 1"/>
          <p:cNvGrpSpPr/>
          <p:nvPr/>
        </p:nvGrpSpPr>
        <p:grpSpPr>
          <a:xfrm>
            <a:off x="6292715" y="1271128"/>
            <a:ext cx="2400453" cy="1678137"/>
            <a:chOff x="6001996" y="558939"/>
            <a:chExt cx="2735754" cy="1885459"/>
          </a:xfrm>
        </p:grpSpPr>
        <p:pic>
          <p:nvPicPr>
            <p:cNvPr id="34" name="Imagen 33"/>
            <p:cNvPicPr>
              <a:picLocks noChangeAspect="1"/>
            </p:cNvPicPr>
            <p:nvPr/>
          </p:nvPicPr>
          <p:blipFill>
            <a:blip r:embed="rId10"/>
            <a:stretch>
              <a:fillRect/>
            </a:stretch>
          </p:blipFill>
          <p:spPr>
            <a:xfrm rot="5400000">
              <a:off x="7527358" y="1234005"/>
              <a:ext cx="1435248" cy="985537"/>
            </a:xfrm>
            <a:prstGeom prst="rect">
              <a:avLst/>
            </a:prstGeom>
          </p:spPr>
        </p:pic>
        <p:pic>
          <p:nvPicPr>
            <p:cNvPr id="35" name="Imagen 34"/>
            <p:cNvPicPr>
              <a:picLocks noChangeAspect="1"/>
            </p:cNvPicPr>
            <p:nvPr/>
          </p:nvPicPr>
          <p:blipFill>
            <a:blip r:embed="rId11"/>
            <a:stretch>
              <a:fillRect/>
            </a:stretch>
          </p:blipFill>
          <p:spPr>
            <a:xfrm>
              <a:off x="6001996" y="766261"/>
              <a:ext cx="1555983" cy="1483370"/>
            </a:xfrm>
            <a:prstGeom prst="rect">
              <a:avLst/>
            </a:prstGeom>
          </p:spPr>
        </p:pic>
        <p:pic>
          <p:nvPicPr>
            <p:cNvPr id="36" name="Imagen 35"/>
            <p:cNvPicPr>
              <a:picLocks noChangeAspect="1"/>
            </p:cNvPicPr>
            <p:nvPr/>
          </p:nvPicPr>
          <p:blipFill>
            <a:blip r:embed="rId12"/>
            <a:stretch>
              <a:fillRect/>
            </a:stretch>
          </p:blipFill>
          <p:spPr>
            <a:xfrm>
              <a:off x="7169960" y="558939"/>
              <a:ext cx="1232489" cy="450210"/>
            </a:xfrm>
            <a:prstGeom prst="rect">
              <a:avLst/>
            </a:prstGeom>
          </p:spPr>
        </p:pic>
        <p:pic>
          <p:nvPicPr>
            <p:cNvPr id="23" name="Imagen 22"/>
            <p:cNvPicPr>
              <a:picLocks noChangeAspect="1"/>
            </p:cNvPicPr>
            <p:nvPr/>
          </p:nvPicPr>
          <p:blipFill>
            <a:blip r:embed="rId13"/>
            <a:stretch>
              <a:fillRect/>
            </a:stretch>
          </p:blipFill>
          <p:spPr>
            <a:xfrm>
              <a:off x="7466076" y="1009149"/>
              <a:ext cx="790524" cy="549546"/>
            </a:xfrm>
            <a:prstGeom prst="rect">
              <a:avLst/>
            </a:prstGeom>
          </p:spPr>
        </p:pic>
      </p:grpSp>
      <p:sp>
        <p:nvSpPr>
          <p:cNvPr id="37" name="Rectángulo 36"/>
          <p:cNvSpPr/>
          <p:nvPr/>
        </p:nvSpPr>
        <p:spPr>
          <a:xfrm>
            <a:off x="149417" y="3001794"/>
            <a:ext cx="2699994"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1400" b="1" smtClean="0">
                <a:solidFill>
                  <a:srgbClr val="1F497D"/>
                </a:solidFill>
              </a:rPr>
              <a:t>The use of tablets in high school</a:t>
            </a:r>
            <a:endParaRPr lang="en-US" sz="1400" b="1">
              <a:solidFill>
                <a:srgbClr val="1F497D"/>
              </a:solidFill>
            </a:endParaRPr>
          </a:p>
        </p:txBody>
      </p:sp>
      <p:sp>
        <p:nvSpPr>
          <p:cNvPr id="40" name="Rectángulo 39"/>
          <p:cNvSpPr/>
          <p:nvPr/>
        </p:nvSpPr>
        <p:spPr>
          <a:xfrm>
            <a:off x="3167534" y="3004118"/>
            <a:ext cx="2699994"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a:solidFill>
                  <a:schemeClr val="tx2"/>
                </a:solidFill>
              </a:rPr>
              <a:t>Participants</a:t>
            </a:r>
          </a:p>
        </p:txBody>
      </p:sp>
      <p:sp>
        <p:nvSpPr>
          <p:cNvPr id="41" name="Rectángulo 40"/>
          <p:cNvSpPr/>
          <p:nvPr/>
        </p:nvSpPr>
        <p:spPr>
          <a:xfrm>
            <a:off x="6093900" y="2988321"/>
            <a:ext cx="2699994" cy="30777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400" b="1" smtClean="0">
                <a:solidFill>
                  <a:schemeClr val="tx2"/>
                </a:solidFill>
              </a:rPr>
              <a:t>Procedure</a:t>
            </a:r>
            <a:endParaRPr lang="en-US" sz="1400" b="1">
              <a:solidFill>
                <a:schemeClr val="tx2"/>
              </a:solidFill>
            </a:endParaRPr>
          </a:p>
        </p:txBody>
      </p:sp>
      <p:sp>
        <p:nvSpPr>
          <p:cNvPr id="42" name="Rectángulo 41"/>
          <p:cNvSpPr/>
          <p:nvPr/>
        </p:nvSpPr>
        <p:spPr>
          <a:xfrm>
            <a:off x="1574118" y="4804137"/>
            <a:ext cx="2699994"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400" b="1" smtClean="0">
                <a:solidFill>
                  <a:srgbClr val="1F497D"/>
                </a:solidFill>
              </a:rPr>
              <a:t>Data collection</a:t>
            </a:r>
            <a:endParaRPr lang="en-US" sz="1400" b="1">
              <a:solidFill>
                <a:srgbClr val="1F497D"/>
              </a:solidFill>
            </a:endParaRPr>
          </a:p>
        </p:txBody>
      </p:sp>
      <p:sp>
        <p:nvSpPr>
          <p:cNvPr id="43" name="Rectángulo 42"/>
          <p:cNvSpPr/>
          <p:nvPr/>
        </p:nvSpPr>
        <p:spPr>
          <a:xfrm>
            <a:off x="4592235" y="4806461"/>
            <a:ext cx="2699994"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1400" b="1">
                <a:solidFill>
                  <a:srgbClr val="1F497D"/>
                </a:solidFill>
              </a:rPr>
              <a:t>Preliminary Results</a:t>
            </a:r>
          </a:p>
        </p:txBody>
      </p:sp>
      <p:grpSp>
        <p:nvGrpSpPr>
          <p:cNvPr id="4" name="Agrupar 3"/>
          <p:cNvGrpSpPr/>
          <p:nvPr/>
        </p:nvGrpSpPr>
        <p:grpSpPr>
          <a:xfrm>
            <a:off x="6148298" y="3534173"/>
            <a:ext cx="2544871" cy="1235672"/>
            <a:chOff x="6148298" y="3006177"/>
            <a:chExt cx="2720300" cy="1411791"/>
          </a:xfrm>
        </p:grpSpPr>
        <p:pic>
          <p:nvPicPr>
            <p:cNvPr id="6" name="Imagen 5"/>
            <p:cNvPicPr>
              <a:picLocks noChangeAspect="1"/>
            </p:cNvPicPr>
            <p:nvPr/>
          </p:nvPicPr>
          <p:blipFill>
            <a:blip r:embed="rId14"/>
            <a:stretch>
              <a:fillRect/>
            </a:stretch>
          </p:blipFill>
          <p:spPr>
            <a:xfrm>
              <a:off x="6148298" y="3006177"/>
              <a:ext cx="1266989" cy="1319780"/>
            </a:xfrm>
            <a:prstGeom prst="rect">
              <a:avLst/>
            </a:prstGeom>
          </p:spPr>
        </p:pic>
        <p:pic>
          <p:nvPicPr>
            <p:cNvPr id="7" name="Imagen 6"/>
            <p:cNvPicPr>
              <a:picLocks noChangeAspect="1"/>
            </p:cNvPicPr>
            <p:nvPr/>
          </p:nvPicPr>
          <p:blipFill>
            <a:blip r:embed="rId15"/>
            <a:stretch>
              <a:fillRect/>
            </a:stretch>
          </p:blipFill>
          <p:spPr>
            <a:xfrm>
              <a:off x="7475548" y="3006177"/>
              <a:ext cx="1393050" cy="1411791"/>
            </a:xfrm>
            <a:prstGeom prst="rect">
              <a:avLst/>
            </a:prstGeom>
          </p:spPr>
        </p:pic>
      </p:grpSp>
      <p:graphicFrame>
        <p:nvGraphicFramePr>
          <p:cNvPr id="10" name="Diagrama 9"/>
          <p:cNvGraphicFramePr/>
          <p:nvPr>
            <p:extLst>
              <p:ext uri="{D42A27DB-BD31-4B8C-83A1-F6EECF244321}">
                <p14:modId xmlns:p14="http://schemas.microsoft.com/office/powerpoint/2010/main" val="877099373"/>
              </p:ext>
            </p:extLst>
          </p:nvPr>
        </p:nvGraphicFramePr>
        <p:xfrm>
          <a:off x="1224311" y="4967271"/>
          <a:ext cx="3291419" cy="207421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47" name="Imagen 46"/>
          <p:cNvPicPr>
            <a:picLocks noChangeAspect="1"/>
          </p:cNvPicPr>
          <p:nvPr/>
        </p:nvPicPr>
        <p:blipFill>
          <a:blip r:embed="rId21"/>
          <a:stretch>
            <a:fillRect/>
          </a:stretch>
        </p:blipFill>
        <p:spPr>
          <a:xfrm>
            <a:off x="4770813" y="5189301"/>
            <a:ext cx="2409300" cy="1547222"/>
          </a:xfrm>
          <a:prstGeom prst="rect">
            <a:avLst/>
          </a:prstGeom>
        </p:spPr>
      </p:pic>
      <p:graphicFrame>
        <p:nvGraphicFramePr>
          <p:cNvPr id="48" name="Diagrama 47"/>
          <p:cNvGraphicFramePr/>
          <p:nvPr>
            <p:extLst>
              <p:ext uri="{D42A27DB-BD31-4B8C-83A1-F6EECF244321}">
                <p14:modId xmlns:p14="http://schemas.microsoft.com/office/powerpoint/2010/main" val="1259117905"/>
              </p:ext>
            </p:extLst>
          </p:nvPr>
        </p:nvGraphicFramePr>
        <p:xfrm>
          <a:off x="3519630" y="3595366"/>
          <a:ext cx="2034479" cy="1341307"/>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5" name="Rectángulo 4"/>
          <p:cNvSpPr/>
          <p:nvPr/>
        </p:nvSpPr>
        <p:spPr>
          <a:xfrm>
            <a:off x="1300817" y="72416"/>
            <a:ext cx="6517823" cy="430887"/>
          </a:xfrm>
          <a:prstGeom prst="rect">
            <a:avLst/>
          </a:prstGeom>
        </p:spPr>
        <p:style>
          <a:lnRef idx="1">
            <a:schemeClr val="accent2"/>
          </a:lnRef>
          <a:fillRef idx="3">
            <a:schemeClr val="accent2"/>
          </a:fillRef>
          <a:effectRef idx="2">
            <a:schemeClr val="accent2"/>
          </a:effectRef>
          <a:fontRef idx="minor">
            <a:schemeClr val="lt1"/>
          </a:fontRef>
        </p:style>
        <p:txBody>
          <a:bodyPr wrap="square" tIns="0" bIns="0">
            <a:spAutoFit/>
          </a:bodyPr>
          <a:lstStyle/>
          <a:p>
            <a:pPr algn="ct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effect </a:t>
            </a: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of the use of electronic tablets by students of high </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school</a:t>
            </a:r>
            <a:b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a:t>
            </a: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the learning of </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Mathematics</a:t>
            </a: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 Spanish and English</a:t>
            </a:r>
            <a:endParaRPr lang="es-ES_tradnl"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7"/>
          <p:cNvSpPr txBox="1"/>
          <p:nvPr/>
        </p:nvSpPr>
        <p:spPr>
          <a:xfrm>
            <a:off x="6975355" y="6453336"/>
            <a:ext cx="2061142" cy="369332"/>
          </a:xfrm>
          <a:prstGeom prst="rect">
            <a:avLst/>
          </a:prstGeom>
          <a:noFill/>
        </p:spPr>
        <p:txBody>
          <a:bodyPr wrap="square" rtlCol="0">
            <a:spAutoFit/>
          </a:bodyPr>
          <a:lstStyle/>
          <a:p>
            <a:pPr algn="r"/>
            <a:r>
              <a:rPr lang="en-US" dirty="0" smtClean="0"/>
              <a:t>Victor Manual Cab</a:t>
            </a:r>
            <a:endParaRPr lang="en-US" dirty="0"/>
          </a:p>
        </p:txBody>
      </p:sp>
    </p:spTree>
    <p:extLst>
      <p:ext uri="{BB962C8B-B14F-4D97-AF65-F5344CB8AC3E}">
        <p14:creationId xmlns:p14="http://schemas.microsoft.com/office/powerpoint/2010/main" val="2195508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889067662"/>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65" name="Slide" r:id="rId4" imgW="4571985" imgH="3429060" progId="PowerPoint.Slide.8">
                  <p:embed/>
                </p:oleObj>
              </mc:Choice>
              <mc:Fallback>
                <p:oleObj name="Slide" r:id="rId4" imgW="4571985" imgH="3429060" progId="PowerPoint.Slide.8">
                  <p:embed/>
                  <p:pic>
                    <p:nvPicPr>
                      <p:cNvPr id="0" name=""/>
                      <p:cNvPicPr/>
                      <p:nvPr/>
                    </p:nvPicPr>
                    <p:blipFill>
                      <a:blip r:embed="rId5"/>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2798957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Rectángulo redondeado"/>
          <p:cNvSpPr/>
          <p:nvPr/>
        </p:nvSpPr>
        <p:spPr>
          <a:xfrm>
            <a:off x="1928794" y="4857760"/>
            <a:ext cx="1714512" cy="1714512"/>
          </a:xfrm>
          <a:prstGeom prst="roundRect">
            <a:avLst/>
          </a:prstGeom>
          <a:gradFill>
            <a:gsLst>
              <a:gs pos="0">
                <a:srgbClr val="FFEFD1"/>
              </a:gs>
              <a:gs pos="64999">
                <a:srgbClr val="F0EBD5"/>
              </a:gs>
              <a:gs pos="100000">
                <a:srgbClr val="D1C39F"/>
              </a:gs>
            </a:gsLst>
            <a:lin ang="5400000" scaled="0"/>
          </a:gra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52 Flecha derecha"/>
          <p:cNvSpPr/>
          <p:nvPr/>
        </p:nvSpPr>
        <p:spPr>
          <a:xfrm>
            <a:off x="6858016" y="3357562"/>
            <a:ext cx="714380"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39 Rectángulo"/>
          <p:cNvSpPr/>
          <p:nvPr/>
        </p:nvSpPr>
        <p:spPr>
          <a:xfrm>
            <a:off x="1000100" y="2928934"/>
            <a:ext cx="6143636" cy="1428760"/>
          </a:xfrm>
          <a:prstGeom prst="rect">
            <a:avLst/>
          </a:prstGeom>
          <a:gradFill>
            <a:gsLst>
              <a:gs pos="0">
                <a:srgbClr val="FFEFD1"/>
              </a:gs>
              <a:gs pos="64999">
                <a:srgbClr val="F0EBD5"/>
              </a:gs>
              <a:gs pos="100000">
                <a:srgbClr val="D1C39F"/>
              </a:gs>
            </a:gsLst>
            <a:lin ang="5400000" scaled="0"/>
          </a:grad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0" y="0"/>
            <a:ext cx="9144000" cy="400110"/>
          </a:xfrm>
          <a:prstGeom prst="rect">
            <a:avLst/>
          </a:prstGeom>
          <a:solidFill>
            <a:srgbClr val="92D050"/>
          </a:solidFill>
        </p:spPr>
        <p:txBody>
          <a:bodyPr wrap="square" rtlCol="0">
            <a:spAutoFit/>
          </a:bodyPr>
          <a:lstStyle/>
          <a:p>
            <a:pPr algn="ctr"/>
            <a:r>
              <a:rPr lang="es-MX" sz="2000" b="1" dirty="0" err="1" smtClean="0">
                <a:solidFill>
                  <a:srgbClr val="002060"/>
                </a:solidFill>
                <a:latin typeface="Arial Rounded MT Bold" pitchFamily="34" charset="0"/>
              </a:rPr>
              <a:t>The</a:t>
            </a:r>
            <a:r>
              <a:rPr lang="es-MX" sz="2000" b="1" dirty="0" smtClean="0">
                <a:solidFill>
                  <a:srgbClr val="002060"/>
                </a:solidFill>
                <a:latin typeface="Arial Rounded MT Bold" pitchFamily="34" charset="0"/>
              </a:rPr>
              <a:t> </a:t>
            </a:r>
            <a:r>
              <a:rPr lang="es-MX" sz="2000" b="1" dirty="0" err="1" smtClean="0">
                <a:solidFill>
                  <a:srgbClr val="002060"/>
                </a:solidFill>
                <a:latin typeface="Arial Rounded MT Bold" pitchFamily="34" charset="0"/>
              </a:rPr>
              <a:t>scientific</a:t>
            </a:r>
            <a:r>
              <a:rPr lang="es-MX" sz="2000" b="1" dirty="0" smtClean="0">
                <a:solidFill>
                  <a:srgbClr val="002060"/>
                </a:solidFill>
                <a:latin typeface="Arial Rounded MT Bold" pitchFamily="34" charset="0"/>
              </a:rPr>
              <a:t> status of online </a:t>
            </a:r>
            <a:r>
              <a:rPr lang="es-MX" sz="2000" b="1" dirty="0" err="1" smtClean="0">
                <a:solidFill>
                  <a:srgbClr val="002060"/>
                </a:solidFill>
                <a:latin typeface="Arial Rounded MT Bold" pitchFamily="34" charset="0"/>
              </a:rPr>
              <a:t>education</a:t>
            </a:r>
            <a:r>
              <a:rPr lang="es-MX" sz="2000" b="1" dirty="0" smtClean="0">
                <a:solidFill>
                  <a:srgbClr val="002060"/>
                </a:solidFill>
                <a:latin typeface="Arial Rounded MT Bold" pitchFamily="34" charset="0"/>
              </a:rPr>
              <a:t> </a:t>
            </a:r>
            <a:r>
              <a:rPr lang="es-MX" sz="2000" b="1" dirty="0" err="1" smtClean="0">
                <a:solidFill>
                  <a:srgbClr val="002060"/>
                </a:solidFill>
                <a:latin typeface="Arial Rounded MT Bold" pitchFamily="34" charset="0"/>
              </a:rPr>
              <a:t>through</a:t>
            </a:r>
            <a:r>
              <a:rPr lang="es-MX" sz="2000" b="1" dirty="0" smtClean="0">
                <a:solidFill>
                  <a:srgbClr val="002060"/>
                </a:solidFill>
                <a:latin typeface="Arial Rounded MT Bold" pitchFamily="34" charset="0"/>
              </a:rPr>
              <a:t> social </a:t>
            </a:r>
            <a:r>
              <a:rPr lang="es-MX" sz="2000" b="1" dirty="0" err="1" smtClean="0">
                <a:solidFill>
                  <a:srgbClr val="002060"/>
                </a:solidFill>
                <a:latin typeface="Arial Rounded MT Bold" pitchFamily="34" charset="0"/>
              </a:rPr>
              <a:t>representations</a:t>
            </a:r>
            <a:r>
              <a:rPr lang="es-MX" sz="2000" b="1" dirty="0" smtClean="0">
                <a:solidFill>
                  <a:srgbClr val="002060"/>
                </a:solidFill>
                <a:latin typeface="Arial Rounded MT Bold" pitchFamily="34" charset="0"/>
              </a:rPr>
              <a:t> </a:t>
            </a:r>
            <a:endParaRPr lang="es-MX" sz="2000" dirty="0">
              <a:solidFill>
                <a:srgbClr val="C00000"/>
              </a:solidFill>
              <a:latin typeface="Arial Rounded MT Bold" pitchFamily="34" charset="0"/>
            </a:endParaRPr>
          </a:p>
        </p:txBody>
      </p:sp>
      <p:sp>
        <p:nvSpPr>
          <p:cNvPr id="7" name="6 CuadroTexto"/>
          <p:cNvSpPr txBox="1"/>
          <p:nvPr/>
        </p:nvSpPr>
        <p:spPr>
          <a:xfrm>
            <a:off x="500034" y="609881"/>
            <a:ext cx="1785950" cy="461665"/>
          </a:xfrm>
          <a:prstGeom prst="rect">
            <a:avLst/>
          </a:prstGeom>
          <a:solidFill>
            <a:srgbClr val="FFFF00"/>
          </a:solidFill>
          <a:ln>
            <a:solidFill>
              <a:srgbClr val="C00000"/>
            </a:solidFill>
          </a:ln>
        </p:spPr>
        <p:txBody>
          <a:bodyPr wrap="square" rtlCol="0">
            <a:spAutoFit/>
          </a:bodyPr>
          <a:lstStyle/>
          <a:p>
            <a:pPr algn="ctr"/>
            <a:r>
              <a:rPr lang="es-MX" sz="2400" b="1" dirty="0" smtClean="0"/>
              <a:t>PROBLEM</a:t>
            </a:r>
            <a:endParaRPr lang="es-MX" sz="2400" b="1" dirty="0"/>
          </a:p>
        </p:txBody>
      </p:sp>
      <p:sp>
        <p:nvSpPr>
          <p:cNvPr id="11" name="10 CuadroTexto"/>
          <p:cNvSpPr txBox="1"/>
          <p:nvPr/>
        </p:nvSpPr>
        <p:spPr>
          <a:xfrm>
            <a:off x="214282" y="1299977"/>
            <a:ext cx="2643206" cy="1200329"/>
          </a:xfrm>
          <a:prstGeom prst="rect">
            <a:avLst/>
          </a:prstGeom>
          <a:solidFill>
            <a:schemeClr val="accent5">
              <a:lumMod val="40000"/>
              <a:lumOff val="60000"/>
            </a:schemeClr>
          </a:solidFill>
          <a:ln>
            <a:solidFill>
              <a:srgbClr val="00B050"/>
            </a:solidFill>
          </a:ln>
        </p:spPr>
        <p:txBody>
          <a:bodyPr wrap="square" rtlCol="0">
            <a:spAutoFit/>
          </a:bodyPr>
          <a:lstStyle/>
          <a:p>
            <a:pPr algn="ctr"/>
            <a:r>
              <a:rPr lang="en-US" dirty="0" smtClean="0"/>
              <a:t>Lack of scientific research of the social impact of Online Education in Latin America</a:t>
            </a:r>
            <a:endParaRPr lang="es-MX" dirty="0"/>
          </a:p>
        </p:txBody>
      </p:sp>
      <p:sp>
        <p:nvSpPr>
          <p:cNvPr id="17" name="16 CuadroTexto"/>
          <p:cNvSpPr txBox="1"/>
          <p:nvPr/>
        </p:nvSpPr>
        <p:spPr>
          <a:xfrm>
            <a:off x="4572000" y="609881"/>
            <a:ext cx="1571636" cy="461665"/>
          </a:xfrm>
          <a:prstGeom prst="rect">
            <a:avLst/>
          </a:prstGeom>
          <a:solidFill>
            <a:srgbClr val="FFFF00"/>
          </a:solidFill>
          <a:ln>
            <a:solidFill>
              <a:srgbClr val="C00000"/>
            </a:solidFill>
          </a:ln>
        </p:spPr>
        <p:txBody>
          <a:bodyPr wrap="square" rtlCol="0">
            <a:spAutoFit/>
          </a:bodyPr>
          <a:lstStyle/>
          <a:p>
            <a:pPr algn="ctr"/>
            <a:r>
              <a:rPr lang="es-MX" sz="2400" b="1" dirty="0" smtClean="0"/>
              <a:t>PURPOSE</a:t>
            </a:r>
            <a:endParaRPr lang="es-MX" sz="2400" b="1" dirty="0"/>
          </a:p>
        </p:txBody>
      </p:sp>
      <p:sp>
        <p:nvSpPr>
          <p:cNvPr id="19" name="18 CuadroTexto"/>
          <p:cNvSpPr txBox="1"/>
          <p:nvPr/>
        </p:nvSpPr>
        <p:spPr>
          <a:xfrm>
            <a:off x="3786182" y="1228539"/>
            <a:ext cx="3143272" cy="1200329"/>
          </a:xfrm>
          <a:prstGeom prst="rect">
            <a:avLst/>
          </a:prstGeom>
          <a:solidFill>
            <a:schemeClr val="accent3">
              <a:lumMod val="40000"/>
              <a:lumOff val="60000"/>
            </a:schemeClr>
          </a:solidFill>
          <a:ln>
            <a:solidFill>
              <a:srgbClr val="00B050"/>
            </a:solidFill>
          </a:ln>
        </p:spPr>
        <p:txBody>
          <a:bodyPr wrap="square" rtlCol="0">
            <a:spAutoFit/>
          </a:bodyPr>
          <a:lstStyle/>
          <a:p>
            <a:pPr algn="ctr"/>
            <a:r>
              <a:rPr lang="en-US" dirty="0" smtClean="0"/>
              <a:t>Characterize the scientific status of online education, built from </a:t>
            </a:r>
            <a:r>
              <a:rPr lang="en-US" b="1" dirty="0" smtClean="0">
                <a:solidFill>
                  <a:srgbClr val="0070C0"/>
                </a:solidFill>
              </a:rPr>
              <a:t>the social representations </a:t>
            </a:r>
            <a:r>
              <a:rPr lang="en-US" dirty="0" smtClean="0"/>
              <a:t>of the </a:t>
            </a:r>
            <a:r>
              <a:rPr lang="en-US" b="1" dirty="0" smtClean="0">
                <a:solidFill>
                  <a:srgbClr val="C00000"/>
                </a:solidFill>
              </a:rPr>
              <a:t>participants</a:t>
            </a:r>
            <a:endParaRPr lang="es-MX" b="1" dirty="0">
              <a:solidFill>
                <a:srgbClr val="C00000"/>
              </a:solidFill>
            </a:endParaRPr>
          </a:p>
        </p:txBody>
      </p:sp>
      <p:pic>
        <p:nvPicPr>
          <p:cNvPr id="11272" name="Picture 8" descr="http://www.englishassembly.com/portals/0/Graphics/online_teacher.jpg">
            <a:hlinkClick r:id="rId3"/>
          </p:cNvPr>
          <p:cNvPicPr>
            <a:picLocks noChangeAspect="1" noChangeArrowheads="1"/>
          </p:cNvPicPr>
          <p:nvPr/>
        </p:nvPicPr>
        <p:blipFill>
          <a:blip r:embed="rId4" cstate="print"/>
          <a:srcRect/>
          <a:stretch>
            <a:fillRect/>
          </a:stretch>
        </p:blipFill>
        <p:spPr bwMode="auto">
          <a:xfrm>
            <a:off x="1071538" y="3022202"/>
            <a:ext cx="1143008" cy="1264054"/>
          </a:xfrm>
          <a:prstGeom prst="rect">
            <a:avLst/>
          </a:prstGeom>
          <a:noFill/>
        </p:spPr>
      </p:pic>
      <p:pic>
        <p:nvPicPr>
          <p:cNvPr id="11274" name="Picture 10" descr="https://encrypted-tbn2.gstatic.com/images?q=tbn:ANd9GcQpKYhRJ_FTTAwWdX9lfgpIjkuSQxYIAE05RHhmhlkUGsvY6FPK">
            <a:hlinkClick r:id="rId5"/>
          </p:cNvPr>
          <p:cNvPicPr>
            <a:picLocks noChangeAspect="1" noChangeArrowheads="1"/>
          </p:cNvPicPr>
          <p:nvPr/>
        </p:nvPicPr>
        <p:blipFill>
          <a:blip r:embed="rId6"/>
          <a:srcRect/>
          <a:stretch>
            <a:fillRect/>
          </a:stretch>
        </p:blipFill>
        <p:spPr bwMode="auto">
          <a:xfrm>
            <a:off x="5857884" y="2965129"/>
            <a:ext cx="1214446" cy="1321127"/>
          </a:xfrm>
          <a:prstGeom prst="rect">
            <a:avLst/>
          </a:prstGeom>
          <a:noFill/>
        </p:spPr>
      </p:pic>
      <p:pic>
        <p:nvPicPr>
          <p:cNvPr id="11276" name="Picture 12" descr="http://t3.gstatic.com/images?q=tbn:ANd9GcQepn6Iw3UlgwKnnzBCH708fJcsAgqh3bpld4e8QPmQj2e03jFj">
            <a:hlinkClick r:id="rId7"/>
          </p:cNvPr>
          <p:cNvPicPr>
            <a:picLocks noChangeAspect="1" noChangeArrowheads="1"/>
          </p:cNvPicPr>
          <p:nvPr/>
        </p:nvPicPr>
        <p:blipFill>
          <a:blip r:embed="rId8"/>
          <a:srcRect/>
          <a:stretch>
            <a:fillRect/>
          </a:stretch>
        </p:blipFill>
        <p:spPr bwMode="auto">
          <a:xfrm>
            <a:off x="3357554" y="3000372"/>
            <a:ext cx="1237684" cy="1285884"/>
          </a:xfrm>
          <a:prstGeom prst="rect">
            <a:avLst/>
          </a:prstGeom>
          <a:noFill/>
        </p:spPr>
      </p:pic>
      <p:pic>
        <p:nvPicPr>
          <p:cNvPr id="11278" name="Picture 14" descr="http://t2.gstatic.com/images?q=tbn:ANd9GcT4Og4-tOalL15WPe0ZRRjz_SD4_UA7dCtq9nPz3royQ0Xzhjhx">
            <a:hlinkClick r:id="rId9"/>
          </p:cNvPr>
          <p:cNvPicPr>
            <a:picLocks noChangeAspect="1" noChangeArrowheads="1"/>
          </p:cNvPicPr>
          <p:nvPr/>
        </p:nvPicPr>
        <p:blipFill>
          <a:blip r:embed="rId10"/>
          <a:srcRect/>
          <a:stretch>
            <a:fillRect/>
          </a:stretch>
        </p:blipFill>
        <p:spPr bwMode="auto">
          <a:xfrm>
            <a:off x="4572000" y="3000372"/>
            <a:ext cx="1285885" cy="1285884"/>
          </a:xfrm>
          <a:prstGeom prst="rect">
            <a:avLst/>
          </a:prstGeom>
          <a:noFill/>
        </p:spPr>
      </p:pic>
      <p:pic>
        <p:nvPicPr>
          <p:cNvPr id="11284" name="Picture 20" descr="http://www.legaltoday.com/files/Image/actualidad/vision_empleadores.jpg"/>
          <p:cNvPicPr>
            <a:picLocks noChangeAspect="1" noChangeArrowheads="1"/>
          </p:cNvPicPr>
          <p:nvPr/>
        </p:nvPicPr>
        <p:blipFill>
          <a:blip r:embed="rId11"/>
          <a:srcRect/>
          <a:stretch>
            <a:fillRect/>
          </a:stretch>
        </p:blipFill>
        <p:spPr bwMode="auto">
          <a:xfrm>
            <a:off x="2214546" y="3000372"/>
            <a:ext cx="1143008" cy="1285884"/>
          </a:xfrm>
          <a:prstGeom prst="rect">
            <a:avLst/>
          </a:prstGeom>
          <a:noFill/>
        </p:spPr>
      </p:pic>
      <p:pic>
        <p:nvPicPr>
          <p:cNvPr id="1027" name="Picture 3"/>
          <p:cNvPicPr>
            <a:picLocks noChangeAspect="1" noChangeArrowheads="1"/>
          </p:cNvPicPr>
          <p:nvPr/>
        </p:nvPicPr>
        <p:blipFill>
          <a:blip r:embed="rId12"/>
          <a:srcRect/>
          <a:stretch>
            <a:fillRect/>
          </a:stretch>
        </p:blipFill>
        <p:spPr bwMode="auto">
          <a:xfrm>
            <a:off x="2071670" y="5000636"/>
            <a:ext cx="1500198" cy="1445163"/>
          </a:xfrm>
          <a:prstGeom prst="rect">
            <a:avLst/>
          </a:prstGeom>
          <a:noFill/>
          <a:ln w="9525">
            <a:noFill/>
            <a:miter lim="800000"/>
            <a:headEnd/>
            <a:tailEnd/>
          </a:ln>
          <a:effectLst/>
        </p:spPr>
      </p:pic>
      <p:pic>
        <p:nvPicPr>
          <p:cNvPr id="1031" name="Picture 7" descr="http://1degreebio.org/common/files/blogs/6273-1370361974-1degreebio_blog_motivation-science.jpg"/>
          <p:cNvPicPr>
            <a:picLocks noChangeAspect="1" noChangeArrowheads="1"/>
          </p:cNvPicPr>
          <p:nvPr/>
        </p:nvPicPr>
        <p:blipFill>
          <a:blip r:embed="rId13" cstate="print"/>
          <a:srcRect/>
          <a:stretch>
            <a:fillRect/>
          </a:stretch>
        </p:blipFill>
        <p:spPr bwMode="auto">
          <a:xfrm>
            <a:off x="7786710" y="1928802"/>
            <a:ext cx="1285852" cy="928669"/>
          </a:xfrm>
          <a:prstGeom prst="rect">
            <a:avLst/>
          </a:prstGeom>
          <a:noFill/>
        </p:spPr>
      </p:pic>
      <p:pic>
        <p:nvPicPr>
          <p:cNvPr id="1033" name="Picture 9" descr="http://www.myinternalgps.com/wp-content/uploads/2010/09/Obstacle-Credit-Guillaume-Lemoine.jpg"/>
          <p:cNvPicPr>
            <a:picLocks noChangeAspect="1" noChangeArrowheads="1"/>
          </p:cNvPicPr>
          <p:nvPr/>
        </p:nvPicPr>
        <p:blipFill>
          <a:blip r:embed="rId14" cstate="print"/>
          <a:srcRect/>
          <a:stretch>
            <a:fillRect/>
          </a:stretch>
        </p:blipFill>
        <p:spPr bwMode="auto">
          <a:xfrm>
            <a:off x="7786710" y="2834981"/>
            <a:ext cx="1285852" cy="879771"/>
          </a:xfrm>
          <a:prstGeom prst="rect">
            <a:avLst/>
          </a:prstGeom>
          <a:noFill/>
        </p:spPr>
      </p:pic>
      <p:pic>
        <p:nvPicPr>
          <p:cNvPr id="1039" name="Picture 15" descr="http://www.asustablet.com/wp-content/uploads/2009/07/pros_cons.gif"/>
          <p:cNvPicPr>
            <a:picLocks noChangeAspect="1" noChangeArrowheads="1"/>
          </p:cNvPicPr>
          <p:nvPr/>
        </p:nvPicPr>
        <p:blipFill>
          <a:blip r:embed="rId15"/>
          <a:srcRect/>
          <a:stretch>
            <a:fillRect/>
          </a:stretch>
        </p:blipFill>
        <p:spPr bwMode="auto">
          <a:xfrm>
            <a:off x="7786710" y="4714884"/>
            <a:ext cx="1285884" cy="857256"/>
          </a:xfrm>
          <a:prstGeom prst="rect">
            <a:avLst/>
          </a:prstGeom>
          <a:noFill/>
        </p:spPr>
      </p:pic>
      <p:pic>
        <p:nvPicPr>
          <p:cNvPr id="1041" name="Picture 17" descr="https://cdn2.content.compendiumblog.com/uploads/user/b8bbc9ab-67b1-4a8e-ac5c-5811daa967bd/e811e41a-c129-4045-aec2-081b1e54b25e/Image/4ab3f4ff32510de28375746868b2c777/perceptions.jpg"/>
          <p:cNvPicPr>
            <a:picLocks noChangeAspect="1" noChangeArrowheads="1"/>
          </p:cNvPicPr>
          <p:nvPr/>
        </p:nvPicPr>
        <p:blipFill>
          <a:blip r:embed="rId16"/>
          <a:srcRect/>
          <a:stretch>
            <a:fillRect/>
          </a:stretch>
        </p:blipFill>
        <p:spPr bwMode="auto">
          <a:xfrm>
            <a:off x="7786710" y="3786190"/>
            <a:ext cx="1285918" cy="928694"/>
          </a:xfrm>
          <a:prstGeom prst="rect">
            <a:avLst/>
          </a:prstGeom>
          <a:noFill/>
        </p:spPr>
      </p:pic>
      <p:sp>
        <p:nvSpPr>
          <p:cNvPr id="51" name="50 Abrir llave"/>
          <p:cNvSpPr/>
          <p:nvPr/>
        </p:nvSpPr>
        <p:spPr>
          <a:xfrm>
            <a:off x="7572396" y="928670"/>
            <a:ext cx="142876" cy="4786346"/>
          </a:xfrm>
          <a:prstGeom prst="leftBrace">
            <a:avLst/>
          </a:prstGeom>
          <a:solidFill>
            <a:schemeClr val="accent1"/>
          </a:solidFill>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1051" name="Picture 27" descr="http://api.ning.com/files/BykvwnNi9LuMppCBPy7h-K6lfrFNzFhO520QPwUr8dRea3yaviZAVqo2VOT-XD*6p8WVjVndUaxReC2zEIJ*kyHku5QcPFwH/improvement.jpg"/>
          <p:cNvPicPr>
            <a:picLocks noChangeAspect="1" noChangeArrowheads="1"/>
          </p:cNvPicPr>
          <p:nvPr/>
        </p:nvPicPr>
        <p:blipFill>
          <a:blip r:embed="rId17" cstate="print"/>
          <a:srcRect/>
          <a:stretch>
            <a:fillRect/>
          </a:stretch>
        </p:blipFill>
        <p:spPr bwMode="auto">
          <a:xfrm>
            <a:off x="4429124" y="4857760"/>
            <a:ext cx="2215702" cy="1714512"/>
          </a:xfrm>
          <a:prstGeom prst="rect">
            <a:avLst/>
          </a:prstGeom>
          <a:noFill/>
        </p:spPr>
      </p:pic>
      <p:sp>
        <p:nvSpPr>
          <p:cNvPr id="54" name="53 Flecha abajo"/>
          <p:cNvSpPr/>
          <p:nvPr/>
        </p:nvSpPr>
        <p:spPr>
          <a:xfrm>
            <a:off x="4929190" y="2428868"/>
            <a:ext cx="142876" cy="42862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53" name="AutoShape 29" descr="data:image/jpeg;base64,/9j/4AAQSkZJRgABAQAAAQABAAD/2wCEAAkGBxIQEBAPEBQOEA0PEBAPEA8QEA8PDxAUFBEWFhYRFBUYHCggGBolHRQXITEiJikrLi4wFx8zODUsNygtLisBCgoKDg0OGhAQGCwkICQtLCwtLCwsLCwsLC8sMCwtLC8sLSwsLCwsLCwsLCwsLCwsLCwsLCwsLCwsLCwsLCwsLP/AABEIAK4BIgMBEQACEQEDEQH/xAAcAAEAAQUBAQAAAAAAAAAAAAAAAQIDBAUHBgj/xABAEAACAgEBBQUFBAgFBAMAAAABAgADEQQFBhIhMRNBUWFxByKBkaEUMrHBI0JSYnKCouFDY3Oy0SSSwvAz0vH/xAAbAQEAAgMBAQAAAAAAAAAAAAAAAQMCBAUGB//EADcRAQACAgECAwUGBQQCAwAAAAABAgMRBCExBRJBE1FhcZEiMoGxwdEUQqHh8AYjUvFygiQzYv/aAAwDAQACEQMRAD8A7jAQEBAQEBAQEBAQEBAQEBAQEBAQEBAQEBAQEBAQEBAQEBAQEBAQEBAQEBAQEBAQEBAQEBAQEBAQEBAQEBAQEBAQEBAQEBAQEBAQEBAQEBAQEBAQEBAQEBAQEBAQEBAQEBAQEBAQEBAQEDA2ttnT6RePUW11L3cTe838Kjm3wExtete8r8HGy551jrMuf7e9rSLlNFUbDz/TXZVPUIOZHqRNS/Lj+WHe4v8Ap289c9tfCO/17fmsbma3W7R1CPfdb2ee1dEJrrWtTyUKuM8RwOfPEywze/W0qvEsfH40eTFWOnTfeZn5/B1abbz5AQEBAQEBAQEBAQEBAQEBAQEBAQEBAQEBAQEBAQECGYDmeQ8YHk9ue0PQ6XKiz7RaP8OjDjPm/wB0fPPlKL8ilfXbq8bwflZ+vl8se+en9O7nm3fafrL8rRwaWv8Ac9+0+rnp8AJqX5V7duj0HG8B4+Prk+1P0j6PFai97GL2M9jnq7sXY+pPOa0zM93apStI1WNR7oVaKjtHVO4nmfADqZlSvmnSvkZYxY5u7/uJsn7PplYjFl2HI71THuL8ufxnVx11D59zM05Mny/yXpJY1SAgICAgICAgICAgICAgICAgICAgICAgICAgIEcQ6d/h3wJgIFnV6VLUeqxQ9dilXRuYYHqDImImNSype1LRas6mHA9+t032ddy4n0lhPY2nu/y3/eH1HPxxy82Kcc/B7zwzxGvLx9fvR3j9Y+H5PMSl0yB7T2cbB+0XrxD3D77/AOmh6fzHAm3xse+rznjfL8v2I9Pz/tDugE6DyKYCAgICAgICAgICAgICAgICAgICAgICAgICAgeZ9om1/suz7mU8NtuKKiDhgz9SD4heI/CU57+Wkuj4Vx/b8qsTHSOs/h/d4DdXb7EraCPtFZxYP2x4nyP4/CaeO8729JzOLWYmk/dnt8P+nXNna1b61tT7rDp3qe9T5idCtotG4eOzYrYrzSzJmStr9ubZp0dLX3twovQdWdu5FHeTMb3ikblfx+Nk5GSMeONz/ndwTe3ei7aNvHZ7lK5FVIOVQeJ8WPeZy8uWck9Xu+BwMfEpqvWZ7z7/AOzQleh54PQ9xlTe80b0u6Sg2OqDvPM+A7zJrXzTpXmyxipN59HfNwNjjT6YORh7wrY71QD3F+RJ/mnWx11D59zc05Mk9f8Av1eoljUICAgICAgICAgICAgICAgICAgICAgICAgICAgcf9s21ePUU6RT7tCdq4/fs+6D6KM/zzQ5d9zFXrf9P8fy4rZZ9Z1Hyj+/5PBaDWNTYti9RyI7mB6qZqxOp272SkXr5ZdT3Q3gFbK2c6a7HF+4enFjxHQ/2m7hya+TzPiPDnJGv5o/r8P2e23g29ToqDqLm93oirgva2OSoO8//s2b5IpG5cPi8TJycns6R19fh83A96N47toXG244QZFVIPuVL4DxPie/0wJy8mWck7l7vhcHHxMfkp39Z9Z/z3L26m692usCoMVjmznkAPEnw/Hu8RnhwTeevZreI+J041fLXrb8nYbdxNI2jOj4eoDC/A7RbAOTjwAyfd6YJ8czfthravleSw+IZsef20T19fi8Tur7PNQmob7QoWpLOE2cQxYg5+4OvvcvDE18OCaz1djxLxbHlx1jHPpv5T8fk68owMdwm68ymAgICAgICAgea1e/mz6vvXgkEjhCtxZHXkRmUznpHq6GPwvk37VZmzd59NqENiMyqDw/pK3rY8gchSMkc+syrlrMb2ry8DPjt5Zrv5dWbpNqUWsUrtqdwOIorqXAzjJXqBzmUXrPaVOTj5ccbvWYj3+jMmSkgICAgICAgICAgICAgICBRbYFUsxAVQWYnoAOZMTOkxEzOofNe29onVam/Utn9NYzgHqFzhF+CgD4Tj3t5rTL6NxsMYMVccekf9/1W79CyrxgEqAOMgEhCeQye4E8plfHNYiVHG5tc17U+PT4wyNjbWNBYNlq2BPCOobHIj16H4SKW0t5PH9rG47rG1tq26lla1iwrXgrTPu1r+yo/ORa827s8HHphiYpHfvPvlvNzNzrdc4Yjg06kFnI5f3Pl+XW7Dgm3Wezl+J+LVwR5Mc7t+TuWytmVaasVVLwoOp/WY/tMe8zoxER0h46+S153aWZJYEBAQEBAQEBAQED5s3zq7PU2r+xqb1+HGcfhOZePtS9txb7xVn4R+StXyo8CAcSJ7L8dtWiW73G2j9n1+nfOEduwf0s90f1cJ+EYLeW8MfFMXtuLevrHWPw/ttuN499tWmr1Nddg7Gu160Xhxjg908xgnmDL8mW3mnUuXxPD8E4aWtXrMb+rSbK3+1psR3tY1qwZqlwFcA/dJbJxMK5bx122cvh/HtE1isfN6qv2mknLKyjw4FZfnxZln8RLTnwbHr+7b6Pf9LBkBHx1ALIw+BzMv4n4KbeC+60/m3ey96NPfkcQqcDJWxlGR4qehltM1bNDk+G5sPpuPh+zLbbVAOO0HqAxHzAxMvaV96qOHnmN+Vfr2jU3Sys+XEAfkZMWifVVbj5a96z9GQGz05zJV2TAQEBAQEBAQPJe1Dav2fZ9ig4s1JGnXxw3N/6QfnKORfy0+bq+DYPa8qsz2r1+nb+rh+iq4nUdw94/Cc/HG7PX8vL7PFM+vZ2XcPYKPobTcoZdaSpB761yF9OfEc+k6VaxNevq8VyM9qZYmk6mv5uV72bvvs/UtQ+Sh96mw/4iE8j6joR4+s52THNLaez4PMrysUXjv6x7p/Zvdxdx31bC64FNMp7xzbyHifoPXlL8PH31s5Xini8UicWKevrLtOj0iUotdaha1GAB+J8T5zeiNPKWtNp3K/JYkBAQEBAQEBAiAgIHz97UKeHW6n/AF1f/vrB/Oc/LH25eu8PtvjU+X6tMl2FoPcxCH4qcfUCYtmZ1pdWzDcuRU5HiO8GVa6tzzbr1XLry9jcXN34rGPiWbmfmTLPi1a6iYrHpDW7NPMj1H1keiYn7S5bawY4PLwIEyiI0qta8W6S9VvDsD7JVo9VWzNVqqkfnjiSw1hiuR1BycehmWTH5YiY9VXC5vtrXpaNTWfrDz9mt7TKnqD0PPpKdOh5+uivWMnJXsT+FmUfSZRE+iu2THE6s2i7V1lSpY3a9k4BRraya3H7rkc/gY+1HdjFcN5mKzG4909fo2+z95X+/WzVuOoU8v7j1iMlo7F+LiyRq8bdK3d3lr1Gla+0pWaMi8k8KLgZ4/Qj8xN/Hli1dy8rzeDbDnjHTrvt+zze0vatSpK6em20Do7sKlPmBzPzAlVuVHpDexeBZJjeS0R8I6/2YFXtOZzgjsc/uq6fPrK/4m0tuPBMdfi3+zt9eYFwBQ/4lfUeZHePSZ15H/Jq5/Bo1vFPX3T+719F6uodCGRhkMDkEeM2omJ6w4V6Wpaa2jUwoXW1k4FleR3ca5/GPNHvZThyRG/LP0XwZKszA417YNq9rrE0yn3NLXlh/mWYJ+ShfmZz+VfdvL7nr/AcHkwTknvaf6R/fbz27ega50Rfv3WLWvkM4J/H5SMNdrPE88ROvd1fQWloWqtK0GErVUUeSjA/CdGI08ba02ncsfaOyaNQazfXXaaW46+NeLhbGM47/Q+A8JjNYnvCzHnyY4mKWmN9JZiqAABgAcgByAmSpMBAQEBAmAgICBGYCBEJRmBxP2xU41Vp/bqos+vD/wCM0s/33pvCrb48fCZeGvJOlBHVWBHkQ395VHdvX+6ybH4jU46WYz+P/PymMx1XVv8AZFf/AKhvAVhfqD+czn7qiJ/3dfBY0fKxh+835zH0WR95evrbiJABBx3+URKL1mZ6PW7a3iF+z9Fo8Lx0CsswJP3KygBHj72fhLMmTzVirV4nEnHnvl9/77ePqrPaM3cT+Uw19lsxkic2ly3rFZRnruzt25dVep2RRRZwuj0vW65BIxY4z5HlmbtIicepeZ5NrYuVN69JiduLPaaicHJB4SfHnjM50R109ha32fMvnaFhrariIqsZHde5inFw59OIn1x4CZWnXRVhrF59pPeNxH4917Y+zvtF1VA+/c6oPBcnmx9Bk/CZ0xRPdq8rm2pvydo9XRtvezCk1Z0bPXeq8kscvXaQOhJ5qT4jl5S+/GjX2XN43jeSLazRuPfEamPp3c62frGpZqbMqAzKVbka3BwR5cxiafadS9JbVq+arZa/bFy0BKrLEQWceFYgcwQQR0IJwefh6zOZmK6hqY8eK+XzWrG9aWtm7XutDLY7NjBHJVOD3e6Bnp9ZFZmVuXFWvWIdb3D1naaKsfrVM1R+Byv9LCb+Gd0eT8Sx+TkT8ev+fi3mq1C1Vva5xXWjWOfBVGSfkJZM6jbSpSb2ite89HzbtHWNqb7b2/8AkvsawjOcFjyX0HIfCciZm1t+99Dx0rgxRSO1Y/J7jcCyjT29te6r2aFKUP3rHIwSo8h/vE3sflp3eV5fteRvyRvc9fg6BTvZSeq2geOFYfQy32sNKeBkj1hmVbwadv1+H+JWX8pl7SqqeHmj+VmVa6p/u2Vt6OuZlFontKq2LJXvWfoyBJVECYCAgICAgIFstCVJshOlDXyDSxZq8SExDmPtQ0NupsV6kL/oOzOCBzDkjr6zXzVmZ3Dt+G56Y6TW0667c91OhspoZLV4SfeHf3jvHfylE1mvd06ZaZInyyjQZ4FBBHCcrkEf+9TEwzxWiekSoofNrHxLf+/STP3VdJ/3dqKji5v4vxH95j6L5+9DKttIbljHpIiIkva0T0e43Y3Oq1VFWostsAsDE1oqggq5XHGc+HhL6YYtG5lzOT4nkxXmlax09W+3g3e0mn2fqTTUosFYIsYl7OTqTgnp8MSzJWIpOmjws17cmnmn1cqsVT16zTjfo9Lf2czqzZaTbNlVQqTgAweFsHjGSc4OfEzLzzCv+Fx2nbR3avDitVZzkZ5dPn1k46+sq+XlmfsVhstoVotjLUWaocPCzqFY+4vFlQTjnnvMwv1t0X8WLVwR5u/X83oPZ0udpaYnu7Yj17B5sY/vQ5POjWC34fnDtvFNt51xz2r7OFWtW5RhdVUHb/UQ8LH5cH1mhya6vv3vW+C5pvgmk/yz/Sev7vLUWcSFT5j/AIkRG6rL29nm/FTsyzFg8GBX8/ylVe7oZo3V1L2ZazD6ign7yrao/hPC3+5flNzjz3h5nxfHuK3/AA/X92Z7Vtq9joDUDizVOKhjrwD3nPpgBf5plyb6pr3qvBeP7Tk+ae1Y3+PaP3cc0KZbPcoz8Zp4a7tt6PxHL5cXljvb/Jej332d9no2bWwxY9V19gPUNYycj6AKPhLOTGtNPwW3m9rMe+I+m3la7GXmrOvmrMv4TW6u3MVmdTpmVbc1C9LnPk3C/wDuBmXnt71duNinvVm1b1agfe7J/wCJCD/SRJ9pZVPBxT23DabO3wsLBQnAxBwyWsAMDwx+czplmZ01eTwaUpNp6/OHWNzdQ9mjqstZndzYeJjk4FjAD5CdDHvy9XkuZERmmKxrt+TdzNrEBAQEIIE5gY5kMlDQlacQlj2JmQlp9raXI+cxlbjlofsAwwxI0u8zXX7FSwYdc46YyCPiJjasT3XYs1sc7rLTWbqoMisFX7mYlsfOYzSNaW4+Vat4tadtbZurars5ZCeoVQcsQOmT0lXsp03P4+s2jUMKzZt5bHZWZ81IHz6TCKW9zbvyMOt+aHR9zu0q0tdb4BUv59XJ6/GbWOJiupcDmXrkyzavwZ28bk6PUj/IsPyGfyk5Puyjh9ORT5w5Daek06y9JnruYdK3P0dWp2WtFqqRx3hWIHEhLkhlPcec2aVi1NS4XIy3w8nzUn3fi51cWrYry4lco38pIP1E1a9J09DlmLUi3y/qPZk59JFu6ePbzY3ot3dUNPqaLj91LBxHwVgVY/JjLKW1aJavJwzkxWpHeYdnFs3nktOce2FwW0XjjUfLNU1OV6PReA71k/D9XP6ScYHU9Jhj7Nrlz/uthvLofsmttqHII6un8LKHH44+EryV8t5ht8PL7fj1t7419Oj0m52u7LWUNn3Xbsj6WDhH1Kn4S/FOrRLmc6nnw2j3dfp/ksb2rbU7bXdiDlNKgr/nb3n/APEfCV8m2769zZ8Ewez4/nnvad/hHSP1Ye5GyftGppqIyhbtbf4E5kH15D+aWYKdGp4rn+1OvTpHzbj2zWZ1WmXw05PzsP8A9ZjyvvQu/wBPxrDef/1+jx+zEypHi2PoJjh7L/Ef/sifh+7vmp2HpbQBbp9PZyHNqkJ6eOMzemlZ7w8rTlZsf3LzH4y02r9nmzrMnsTWT31W2L9MkfSVzx8c+jcp4zzKdPPv5xDA0vsv0tdq2C3UsgzmtinvZ7uIAED6zGvGrE72ty+N58uPyTWPnH7Pb6ela1VK1VEUYVVGFA8hNiOjj2mbTue65mShOYDMBAmAgIFmQlSRCVBWBQVhLB19eRIlnWWmNPWYrdra0QmJY92n55kJ2sW6fnGmXmUWUQiZbDZ4wuPOZQrt3UbWp7Sm2scuOt0z4ZUiRaNxpnht5Mlbe6Ylzlt1rSfvpw+ODn5TWjDLs5PEaTHSs7ew3a0p09PBzIDM2fM4zL6RqHKz5Pa380vAbWX/AKm8eN1h+bEj8Zpz0vL0eP7XGr8oTXoWZWKglkUvgDOQOvxxz+Em1d9mOLLGKYi091/ZlwfCE+93fvDy85XDavGuroe723GRFquDEIMLYOZwOgb08Zt48mo1LgczhRa03x+vp+zxm/u2l1epHZniqoTs1buZicuw8ug/llGe/mt0dXwzjWwYZ83eZ3+ydy9km/U15H6KorbYe7CnIX4nl85dir2c3n5+tpj16Q2vtX0v6ajUD/Erapj5o2R8w5/7Zhya9Yls+B5d47Y/dO/r/wBPKbP2jwEAnBTDKfMcx+ErpPRtcjHvJ5ff+rFvua61rHOXtsaxz5sST+MrjdrN6ZrgxdO1Y6fo6r7MNBw126kjnYeyr/hX7xHqeX8s6GONRt47m3mbRX6vM+1186+vy0lf1ttmryvv/g7/AIFH/wAaf/Kfyh46i/hxkZGc8uUprfToZ+N7Wd709not9+HGLdRX5Nl1+QJ/CXxncy/hMz6RLf6LfpjgC6izyfhVvyMsjP8AFqZPCoj+WY+TeaHe/jsqqascVrqgKPnqccWCOnxllcu51po5vD/JWbRbt74eo4pc5qeKBOZKE5gTmAzAnMBAt4kJRiBBEJUkQMbUpykJhq3p5yFm1IqhO1q2mNJ2sPVIZbUWUwbTVXgSWMjjkYIa2zTTFZtlaKj3cSWEy0+0dj1u7M6KxznJHP59ZhNYnvDax58lK6raYV6TZqgnhUKAP1eUyiNKr2m3edvL7c3aYMWpKnJyUI4RnxHdNfJijvV1uJ4haI8uX6/u0mqr1KDhs7fg8OJ3X6EyryX7OhHJwd9wx9msjWqtnaivPvFV5+nOZ0xdd2avK8Rr5Zri6z73V9iWVV1hKQFXqf2mPiT3mbcOBeZtPVib91dtonOMtSy3D4e639LH5SrPG6N3wrJ7PkxH/Lp+39XLGX3ge4A/2/OaW+mnp5x7vFvcz9m0l2AAyxIRR4knGPwlmGvXbT8Qy6rFPxl3DZdS0U10rjFaBc+J72+JyfjN+OkPJXnzWmXMPahbxa/009Q+rn85o8n771Xgsa43/tP6NJsjZ63vUjcQ7SxUJU8wC4GRmRjx1tHVny+Zkw3t5daiPX5PZaz2Yjn2Op9Ftrz/AFKfyls8X3S0sfj/APzx/Sf3/do9Z7Ptcn3UquH+VYufk+JTbj3hv4vGuLbvMx84/bb0vs/3Wurau69TSKXZlrYDjdsnu7l8++bGDHMREy5PinNx3tMY53vXV0kPNpwVQaBUGhCQYFQMCcyROYQZgMQlGJAiBBEC1asJhhvVIZbUdnCdqHqg2xnpkMtrbVQnYK4Ftq4IWXqkM1dSYksZY19fOYs99EcGBJIWhpOIyNMvNpTqdkjGQI0mMrU27OAPQfKCfgz9m1ge7iTCu0r+0NIXrdM+66MpB6YIwYmNwyx3mtotHo5Rfsy6v7yMcd6+8PpOfOO0ej11OZhv2tH49G43VpdLq3dG4VJIBBBzjkZs46604fOzxkm2pdIq1ee/HrNjbkzDmm/lvFrrO/CVD+jP5zQ5H33q/CY1xY+csfd+8pbQwAPDYrYPk2ZljnUQq5uPz2s6bRvIP10YfwkN/wATYjLHrDizwJ/llsaNtVN+uB5NlfxmcZK+9Rbh5q/y/RsKdQG5ggjyIMz217VmveGQtkMF1Wki4GhCoGBWDCEgwKgYEwJkoIEYkJIFDCBZZISp4ISpZJBtYauE7W2qhO1PZwnahqoNrD1SGWxUg2s2VQnag1SExKulOclEyz+zyJLDbVa3S85jK2tui1pqOcIlla5MIfMRKKd2hfTeUx0v8xXTgg+clhLaGkEdJkr3Ln28uwHfUW2Iw97h91gRjCAdRnw8JqZMU2tuHe4XiFcWKuO1e2+sfPbQW7KvTnwMcd6HP4c5TOO0ejqU5uC/831TVta+s443H7tg4v8AdzmPmtC32WK/WIj8Gwo3nsH30RvNSUP5yfaSwniV9JbfZ+2u2KCsPWxsVWJIBGSOhB85bjnctHl09nWYnr0dVrbM3nlF9IQuiShWIFYgVCEJECcwLklBAiAgUkSEqCIEcMJQVgW2SEqGSBSa5BtSa4TtZeqE7UdnCdqDVBtQ1UhO1CpzglmV9JLFjatMyJZ1Waq4JU6sZ5RKasR9PykMtrK1QmZbChOUlXLTa/TZdjMdLqz0Y42dmRpl7TS1fsMNyZQw8wDImrOueaz0nTWajc+pv1Sh8UJH06SucNZ9G7j8SzV/m38+rY7t7pJS3FxM54sjiA935TLHiiqnmc+2bvGvk91p6OEdZfpypnbLVZLBcAgVBYE4hCrECRAQLslCICBEAYSpIkCMQIxAgiBSVhKOGBBWBbZISo7OQbQa4TtQ9cG1lq4TtWogW7EkJhRwYkpW2TJkJhUaeUI2w2q5wy2yKRyksZYGpq5zFZCaUxJhEstRDBUKge6DcsvTUgdJMMbTtlqJLFcWEKxArEIVCAgTAnECuSggRAQIgMQIxISYgRiBBECMQIxAgrCVPDAcMClkgWWSQnaOCBBSE7UMkJUCuDa4a+UIYd1cM4UqIGPavOQzgRIYrgElC4ghEs+gQwlkASUJxAqECoQhVAmBMCYFclBAQECICAgIEYgRiQkxAjECCIEYgMQIIhKgrAp4YDggUMkJQEkCorAxLkhlDHIhktMshKVWShXwwK61hDOpElhK+BCE4hCcQJgSIEwJgTJFcIICAgIEQEBAQIgISYkCMQGIEYgMQKcQIxAjEJQRAjEARAxrlkMoYriGS3wwlUFhCoCEK0WESy6hJRK+IYpgTiAgTiBMBJEw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057" name="Picture 33" descr="http://careers.queensu.ca/students/experience/experience.jpg"/>
          <p:cNvPicPr>
            <a:picLocks noChangeAspect="1" noChangeArrowheads="1"/>
          </p:cNvPicPr>
          <p:nvPr/>
        </p:nvPicPr>
        <p:blipFill>
          <a:blip r:embed="rId18"/>
          <a:srcRect/>
          <a:stretch>
            <a:fillRect/>
          </a:stretch>
        </p:blipFill>
        <p:spPr bwMode="auto">
          <a:xfrm>
            <a:off x="7786710" y="928670"/>
            <a:ext cx="1285852" cy="1000132"/>
          </a:xfrm>
          <a:prstGeom prst="rect">
            <a:avLst/>
          </a:prstGeom>
          <a:noFill/>
        </p:spPr>
      </p:pic>
      <p:sp>
        <p:nvSpPr>
          <p:cNvPr id="59" name="58 Flecha derecha"/>
          <p:cNvSpPr/>
          <p:nvPr/>
        </p:nvSpPr>
        <p:spPr>
          <a:xfrm>
            <a:off x="3643306" y="5500702"/>
            <a:ext cx="785818" cy="42862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TextBox 4"/>
          <p:cNvSpPr txBox="1"/>
          <p:nvPr/>
        </p:nvSpPr>
        <p:spPr>
          <a:xfrm>
            <a:off x="7215206" y="6445799"/>
            <a:ext cx="1749282" cy="369332"/>
          </a:xfrm>
          <a:prstGeom prst="rect">
            <a:avLst/>
          </a:prstGeom>
          <a:noFill/>
        </p:spPr>
        <p:txBody>
          <a:bodyPr wrap="square" rtlCol="0">
            <a:spAutoFit/>
          </a:bodyPr>
          <a:lstStyle/>
          <a:p>
            <a:pPr algn="r"/>
            <a:r>
              <a:rPr lang="en-US" dirty="0" smtClean="0"/>
              <a:t>Carlos </a:t>
            </a:r>
            <a:r>
              <a:rPr lang="en-US" dirty="0" err="1" smtClean="0"/>
              <a:t>Moyeda</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FilmGrain/>
                    </a14:imgEffect>
                    <a14:imgEffect>
                      <a14:sharpenSoften amount="-25000"/>
                    </a14:imgEffect>
                    <a14:imgEffect>
                      <a14:colorTemperature colorTemp="7500"/>
                    </a14:imgEffect>
                    <a14:imgEffect>
                      <a14:saturation sat="70000"/>
                    </a14:imgEffect>
                  </a14:imgLayer>
                </a14:imgProps>
              </a:ext>
              <a:ext uri="{28A0092B-C50C-407E-A947-70E740481C1C}">
                <a14:useLocalDpi xmlns:a14="http://schemas.microsoft.com/office/drawing/2010/main" val="0"/>
              </a:ext>
            </a:extLst>
          </a:blip>
          <a:srcRect/>
          <a:stretch>
            <a:fillRect/>
          </a:stretch>
        </p:blipFill>
        <p:spPr bwMode="auto">
          <a:xfrm>
            <a:off x="-35595" y="-29497"/>
            <a:ext cx="9144000"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duotone>
              <a:prstClr val="black"/>
              <a:schemeClr val="accent2">
                <a:tint val="45000"/>
                <a:satMod val="400000"/>
              </a:schemeClr>
            </a:duotone>
            <a:extLst>
              <a:ext uri="{BEBA8EAE-BF5A-486C-A8C5-ECC9F3942E4B}">
                <a14:imgProps xmlns:a14="http://schemas.microsoft.com/office/drawing/2010/main">
                  <a14:imgLayer r:embed="rId4">
                    <a14:imgEffect>
                      <a14:sharpenSoften amount="100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251520" y="5248150"/>
            <a:ext cx="1080120" cy="106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4">
                    <a14:imgEffect>
                      <a14:sharpenSoften amount="96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4788024" y="5225211"/>
            <a:ext cx="1080120" cy="108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4">
                    <a14:imgEffect>
                      <a14:sharpenSoften amount="100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1763688" y="5237149"/>
            <a:ext cx="1080120" cy="107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cstate="print">
            <a:duotone>
              <a:prstClr val="black"/>
              <a:srgbClr val="FF0000">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7740352" y="5199897"/>
            <a:ext cx="1105310" cy="110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100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6300192" y="5229200"/>
            <a:ext cx="108012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0" cstate="print">
            <a:duotone>
              <a:prstClr val="black"/>
              <a:srgbClr val="92D050">
                <a:tint val="45000"/>
                <a:satMod val="400000"/>
              </a:srgbClr>
            </a:duotone>
            <a:extLst>
              <a:ext uri="{BEBA8EAE-BF5A-486C-A8C5-ECC9F3942E4B}">
                <a14:imgProps xmlns:a14="http://schemas.microsoft.com/office/drawing/2010/main">
                  <a14:imgLayer r:embed="rId4">
                    <a14:imgEffect>
                      <a14:sharpenSoften amount="100000"/>
                    </a14:imgEffect>
                    <a14:imgEffect>
                      <a14:saturation sat="33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3275856" y="5229200"/>
            <a:ext cx="108012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595" y="2764085"/>
            <a:ext cx="9197872" cy="1384995"/>
          </a:xfrm>
          <a:prstGeom prst="rect">
            <a:avLst/>
          </a:prstGeom>
          <a:solidFill>
            <a:schemeClr val="tx1"/>
          </a:solidFill>
        </p:spPr>
        <p:txBody>
          <a:bodyPr wrap="square" rtlCol="0">
            <a:spAutoFit/>
          </a:bodyPr>
          <a:lstStyle/>
          <a:p>
            <a:pPr algn="ctr"/>
            <a:endParaRPr lang="en-CA" sz="2800" dirty="0" smtClean="0">
              <a:solidFill>
                <a:schemeClr val="bg1"/>
              </a:solidFill>
              <a:latin typeface="Arial Narrow" panose="020B0606020202030204" pitchFamily="34" charset="0"/>
            </a:endParaRPr>
          </a:p>
          <a:p>
            <a:pPr algn="ctr"/>
            <a:r>
              <a:rPr lang="en-CA" sz="2800" dirty="0" smtClean="0">
                <a:solidFill>
                  <a:schemeClr val="bg1"/>
                </a:solidFill>
                <a:latin typeface="Arial Narrow" panose="020B0606020202030204" pitchFamily="34" charset="0"/>
              </a:rPr>
              <a:t>ROAD LESS TRAVELLED: STUDYING ONLINE WITH A DISABILITY</a:t>
            </a:r>
          </a:p>
          <a:p>
            <a:pPr algn="ctr"/>
            <a:endParaRPr lang="en-CA" sz="2800" dirty="0">
              <a:solidFill>
                <a:schemeClr val="bg1"/>
              </a:solidFill>
              <a:latin typeface="Arial Narrow" panose="020B0606020202030204" pitchFamily="34" charset="0"/>
            </a:endParaRPr>
          </a:p>
        </p:txBody>
      </p:sp>
      <p:pic>
        <p:nvPicPr>
          <p:cNvPr id="3084" name="Picture 12"/>
          <p:cNvPicPr>
            <a:picLocks noChangeAspect="1" noChangeArrowheads="1"/>
          </p:cNvPicPr>
          <p:nvPr/>
        </p:nvPicPr>
        <p:blipFill rotWithShape="1">
          <a:blip r:embed="rId11">
            <a:duotone>
              <a:prstClr val="black"/>
              <a:srgbClr val="FFFF00">
                <a:tint val="45000"/>
                <a:satMod val="400000"/>
              </a:srgbClr>
            </a:duotone>
            <a:extLst>
              <a:ext uri="{28A0092B-C50C-407E-A947-70E740481C1C}">
                <a14:useLocalDpi xmlns:a14="http://schemas.microsoft.com/office/drawing/2010/main" val="0"/>
              </a:ext>
            </a:extLst>
          </a:blip>
          <a:srcRect l="67640" t="64990" b="6678"/>
          <a:stretch/>
        </p:blipFill>
        <p:spPr bwMode="auto">
          <a:xfrm>
            <a:off x="5493520" y="1124744"/>
            <a:ext cx="1094704" cy="1136627"/>
          </a:xfrm>
          <a:prstGeom prst="ellipse">
            <a:avLst/>
          </a:prstGeom>
          <a:solidFill>
            <a:srgbClr val="FFFF00"/>
          </a:solidFill>
          <a:ln>
            <a:noFill/>
          </a:ln>
        </p:spPr>
      </p:pic>
      <p:pic>
        <p:nvPicPr>
          <p:cNvPr id="3087" name="Picture 15" descr="C:\Users\D Jalovic\AppData\Local\Microsoft\Windows\Temporary Internet Files\Content.IE5\S7W9O63S\MC900349996[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3768" y="1124744"/>
            <a:ext cx="1152128" cy="1115470"/>
          </a:xfrm>
          <a:prstGeom prst="ellipse">
            <a:avLst/>
          </a:prstGeom>
          <a:solidFill>
            <a:srgbClr val="92D050"/>
          </a:solidFill>
        </p:spPr>
      </p:pic>
      <p:sp>
        <p:nvSpPr>
          <p:cNvPr id="3" name="TextBox 2"/>
          <p:cNvSpPr txBox="1"/>
          <p:nvPr/>
        </p:nvSpPr>
        <p:spPr>
          <a:xfrm>
            <a:off x="6732240" y="6488668"/>
            <a:ext cx="2257438" cy="369332"/>
          </a:xfrm>
          <a:prstGeom prst="rect">
            <a:avLst/>
          </a:prstGeom>
          <a:noFill/>
        </p:spPr>
        <p:txBody>
          <a:bodyPr wrap="square" rtlCol="0">
            <a:spAutoFit/>
          </a:bodyPr>
          <a:lstStyle/>
          <a:p>
            <a:pPr algn="r"/>
            <a:r>
              <a:rPr lang="en-US" dirty="0" err="1" smtClean="0"/>
              <a:t>Djenana</a:t>
            </a:r>
            <a:r>
              <a:rPr lang="en-US" dirty="0" smtClean="0"/>
              <a:t> </a:t>
            </a:r>
            <a:r>
              <a:rPr lang="en-US" dirty="0" err="1" smtClean="0"/>
              <a:t>Jalovcic</a:t>
            </a:r>
            <a:endParaRPr lang="en-US" dirty="0"/>
          </a:p>
        </p:txBody>
      </p:sp>
    </p:spTree>
    <p:extLst>
      <p:ext uri="{BB962C8B-B14F-4D97-AF65-F5344CB8AC3E}">
        <p14:creationId xmlns:p14="http://schemas.microsoft.com/office/powerpoint/2010/main" val="167812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347947" cy="6858000"/>
          </a:xfrm>
          <a:prstGeom prst="rect">
            <a:avLst/>
          </a:prstGeom>
        </p:spPr>
      </p:pic>
      <p:sp>
        <p:nvSpPr>
          <p:cNvPr id="3" name="TextBox 2"/>
          <p:cNvSpPr txBox="1"/>
          <p:nvPr/>
        </p:nvSpPr>
        <p:spPr>
          <a:xfrm>
            <a:off x="6515257" y="6400800"/>
            <a:ext cx="2615169" cy="369332"/>
          </a:xfrm>
          <a:prstGeom prst="rect">
            <a:avLst/>
          </a:prstGeom>
          <a:noFill/>
        </p:spPr>
        <p:txBody>
          <a:bodyPr wrap="none" rtlCol="0">
            <a:spAutoFit/>
          </a:bodyPr>
          <a:lstStyle/>
          <a:p>
            <a:r>
              <a:rPr lang="en-US" dirty="0" smtClean="0"/>
              <a:t>Heather Scarlett Ferguson</a:t>
            </a:r>
            <a:endParaRPr lang="en-US" dirty="0"/>
          </a:p>
        </p:txBody>
      </p:sp>
    </p:spTree>
    <p:extLst>
      <p:ext uri="{BB962C8B-B14F-4D97-AF65-F5344CB8AC3E}">
        <p14:creationId xmlns:p14="http://schemas.microsoft.com/office/powerpoint/2010/main" val="117324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74638"/>
            <a:ext cx="8074025" cy="634082"/>
          </a:xfrm>
        </p:spPr>
        <p:txBody>
          <a:bodyPr>
            <a:normAutofit fontScale="90000"/>
          </a:bodyPr>
          <a:lstStyle/>
          <a:p>
            <a:r>
              <a:rPr lang="nl-BE" dirty="0" smtClean="0"/>
              <a:t>The stretch in MOOC learning   </a:t>
            </a:r>
            <a:r>
              <a:rPr lang="nl-BE" sz="2000" dirty="0" smtClean="0"/>
              <a:t>Inge de Waard</a:t>
            </a:r>
            <a:endParaRPr lang="en-GB" sz="20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5934074"/>
            <a:ext cx="7128792"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val="52651030"/>
              </p:ext>
            </p:extLst>
          </p:nvPr>
        </p:nvGraphicFramePr>
        <p:xfrm>
          <a:off x="611560" y="908720"/>
          <a:ext cx="7992888" cy="5184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31" name="Picture 7" descr="\\userdata\documents7\iw2447\Pictures\collaborativeAnimat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2099" y="2282516"/>
            <a:ext cx="1577869" cy="157085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9" descr="http://us.cdn3.123rf.com/168nwm/Orla/Orla1307/Orla130700042/20611089-3d-people--man-person-with-a-light-bulb-idea-concep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1" descr="http://us.cdn3.123rf.com/168nwm/Orla/Orla1307/Orla130700042/20611089-3d-people--man-person-with-a-light-bulb-idea-concep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5816" y="2282516"/>
            <a:ext cx="1368152" cy="1492529"/>
          </a:xfrm>
          <a:prstGeom prst="rect">
            <a:avLst/>
          </a:prstGeom>
        </p:spPr>
      </p:pic>
      <p:sp>
        <p:nvSpPr>
          <p:cNvPr id="8" name="AutoShape 13" descr="data:image/jpeg;base64,/9j/4AAQSkZJRgABAQAAAQABAAD/2wCEAAkGBhANEBAMEBAPEBAPDQ8PDRAOEBoNDw0OFRAXFRQQEhIXGyYfFxkjGRISHzEgIycpLDguFR4yNTA2NyYsLikBCQoKDgwOGg8PGDUkHCQpNSopLio1KiksLDUpLjEpKSksLSw1LSwqKSksKS0pKSksKiopLCkpKSkpLCksLyksKf/AABEIAMoA+gMBIgACEQEDEQH/xAAcAAABBQEBAQAAAAAAAAAAAAAAAwQFBgcIAgH/xABLEAABAwECBwoMBAQEBwEAAAABAAIDBAURBxITITFRUgYiMjRBYXF0kbEUFRZCVHKBk5Sz0uIjYqHRJIKSwYOy4fEIU2NzoqPwM//EABoBAAIDAQEAAAAAAAAAAAAAAAAFAQMEAgb/xAAyEQACAgADBgcAAQMEAwAAAAAAAQIDBBFSBRITFCFxFTEyM0FRkWGBwfAiQlOxBiMk/9oADAMBAAIRAxEAPwCtblty0FZAZpTNjZeRm8kxRcLrs1x1lTHkBSbVR737UYP+KO6zL3NVlXmsTibY2ySk8sz0OHw9cq4tx+CteQFJtVHvftR5AUm1Ue9+1WVCz81drZfy1WlFa8gKTaqPe/ajyApNqo979qsqEc1drYctVpRWvICk2qj3v2o8gKTaqPe/arKhHNXa2HLVaUVryApNqo979qPICk2qj3v2qyoRzV2thy1WlFa8gKTaqPe/ajyApNqo979qsqEc1drYctVpRWvICk2qj3v2o8gKTaqPe/arMGr0I0c3drZHLU6UVfyApNqo979qPICk2qj3v2q1CFGRRzd2tkcvTpRVfICk2qj3v2o8gKTaqPe/arVkV8MSObu1snl6dKKt5AUm1Ue9+1HkBSbVR737VZyxebkc3drYctTpRWvICk2qj3v2o8gKTaqPe/arKhHNXa2Ty1WlFa8gKTaqPe/ajyApNqo979qsqEc1drYctVpRWvICk2qj3v2o8gKTaqPe/arKhHNXa2HLVaUVryApNqo979qPICk2qj3v2qyoRzV2thy1WlFa8gKTaqPe/ajyApNqo979qsqEc1drYctVpRUrR3D0sUMsrXT4zIZHtvlvGM1hIv3usKqU7ziMzngN5eZaZbPFqjq0/wApyzKm4DPUb3Jxs62dkZbzzFWPrjCS3VkXTB/xR3WZe5qsqrWD/ijusy9zVZUnxXvS7jXDe1HsCEIWcvBCEIAEIQgARcvrW3pdkSjMhvISbGlWwpwyJLMhXDkVOY2bClBCnTYUq2Bc5lTsGQhX3Ip+KdffB0dTjiEfkV5MKkTTry6BHUlWEY6FJuhUm6FIvhRvFisIx0S8EKQfEkHxLtSLVPMaoXtzLl4XRYCEIUgCEIQAIQhADO2eLVHVp/lOWZU3AZ6je5abbPFqjq0/ynLMqbgM9Rvcnmy/TLuJtpeqPYumD/ijusy9zVZVWsH/ABR3WZe5qsqV4r3pdxlhvaj2BCELOXghCEAC9MZehrb05ijUNnLeQRxJzHEvUcSdRRKpvMzTmJsiTmOnS8UCfU9E5+ge3QAtFWGlYzJO3IZMpks2nUzDZbRwjfzDME6ZE1ugAdATirZj/wB3QxSxP0QTaJx0Nd2L34ufslTqFqWz6/sq48iBdQOHmnsvSD6fmVlXxzQcxAPTnXMtnQfkyViGVZ9Om76dWiWzmO0b082jsUdU2c5ue68ax/dLr9nSj1yNMMQmV+SFN5IlMywJnLClU4OBthYRMkSbPjUpJEmssaEzVCYxQvcjLl4XZeCEIUgCEIQAztni1R1af5TlmVNwGeo3uWm2zxao6tP8pyzKm4DPUb3J5sv0y7ibaXqj2Lpg/wCKO6zL3NVlVawf8Ud1mXuarKleK96XcZYb2o9gQhCzl4IAQlImqAYrFGnkUaTiYnsMaqbMs5HuKJPoYV5giU5Z9Ddc9w9Uaudb8JhXbIX3W7p4o7N85+jkbynpUk1oGYZgvqF6eqmNSyiLJScn1BCEK05BQNbu2o4JZqaR7hLBLRwuZi3lz6o3Q4mu/PfqxSp5cvbuN1Rktiqq4jexlbA5l3n+CXMaRzEtcfagDqFCQoaxlRFHURnGjljZLGdbHtDmnsIS6ABCEIAZVdnB2duY6uQ/soaenuvBFxGlWZNqyjEgvHCGg6+YpfisHGxZxXUvqtcXkypzRJlLGpuohuvBGflUdNGvL2VuDG1c8yKljTRzblJysTKZiIs2wkIIQhdloIQhADO2eLVHVp/lOWZU3AZ6je5abbPFqjq0/wApyzKm4DPUb3J5sv0y7ibaXqj2Lpg/4o7rMvc1WVVrB/xR3WZe5qsqV4r3pdxlhvaj2BCELOXgAncLE3jCewtXEmcTY4hYn9PGm0LVJU0d9w16EVR3pGC2WRI2ZSYxxjwW/qdSmEnTw4jQ3Vp5zypReww9Kqgl8/IlsnvPMEIQtBwCEyte2qehidU1MrIYm6XPN155GtGlx5heViu7LDxNNjQWc0wR5waiQB07xrYzOI+k3noQBqe7XdvTWRA+SSRmXMbjTwA3yyyXb3e6Q2+69xzLmmisKWaiq7QDHObTTUzXvAzDKZTHJPMclfqxxrV0wf4Lqi2X+Ma90raZ7scue4morjzOOcM/OdPJrG80FjU9NCKSGGOOANLck1oxCCM+MDwr+Um++/OgCh4GN2sFTRQ2a6RraqlaYxG84rpYQSWPj2rm3AgZxi6iFpKxbCRgZxMa0LLYRi7+WkZpbdnx6blB/J/TqVb3JYaq+gLYqkmsgGYiU3VEY/LL53Q+/pCAOjUKF3L7r6S1osvSyh112UjdvZoSeSRnJ05weQlTSABCEIAj7TpbxlBpHC5xrUDURq2kX5lX6+nxHFvZ0JJtLDr1o2Yez4IKZiZTMUnOxMZmrz66Mb1yI54XlKzNSStRrQIQhSSM7Z4tUdWn+U5ZlTcBnqN7lpts8WqOrT/KcsypuAz1G9yebL9Mu4m2l6o9i6YP+KO6zL3NVlVawf8AFHdZl7mqypXivel3GWG9qPYEIQs5eKwhP4QmcAT6EKuRRYx7TtU5ZMN7r9kX+3kUPTBWOyGXNLtZu7B/qmOza96xCrEyyiP0IQvUCwFCbs90zbKopq8syhjDQxl+LjyPeGNBPIL3C86gVNql4Y4C+xay7zchJ7G1EZP6XoA553Tbqqq1ZjUVUhec+TYN7FC0+bGzkHPpPKStEwUYJfCQy069n4GZ1LTvF3hGqWUf8vU3l0nNwsppZQyRj3ND2skY5zDokaHAlh5iBd7V2HZtfHUwxVMRxopomSREZr2OaCM3JmOhSQQW77diyxKI1OKHSOcIaWLgtdKQSL7tDWhpJu1Xcq56qsJdrSymc19Q1194bE/JxN5hEN7d0g860L/iLqW/wEONvwaiQsuPAIY0Ov0aQR7Vi6AOkME+Ed1sRvp6jFFXTta5zmjFbURE3ZQN5HA3AgZs4I03CNwqYJm1wfaNCwNqxe6aFuZtXrcNUvPy8ufOqJgJqWstdrXOxTLSTxsFxOO/evxc2jexuOfUujlBJx3Zdq1FBOJ4JJIJo3EXjeuFxzse06RmuLSLtYXSWC/d262qV8ksYZPBII5sT/8AOQluM17QdF+fNn0c6wPCLaUVValbPAGiN1QWtLdEhY0MdJ/M5rne1av/AMPERFFVvuzOrQ0HXiwMv/zKSDV0IQoJBR1rxXgP1Zj/AG/+51IpCtZjRuHNf2Z1TfDfraO4PKSZVKlqj5gpWpCjZgvGWLKQ7qZHTBNk7mCaFdI3x8gQhC6OhnbPFqjq0/ynLMqbgM9RvctNtni1R1af5TlmVNwGeo3uTzZfpl3E20vVHsXTB/xR3WZe5qsqrWD/AIo7rMvc1WVK8V70u4yw3tR7AhCFnLxzAn8CYQJ/AqpGewkaZWazR+GOcnvVZpirPZx/Db7e8pzsn1PsJ8X5DlCEL0JgBR+6CzBWUlTSG78enliz8hewgH2EgqQQgDi9zS0lrhc4EhwPI4aR2ronATbQqLM8GJvfRzvju5ck85Rh6L3PH8iyjC3ucNBak9wuiqT4VCeT8QnKN9kmP7CFHbhd2ctjVQqY9/G8BlTFfcJor782pw0g+zQSpINgw6bkvC6QWkwnKULXY7QL8pA97MYk8mLcXdF659XS26TCzZsNE6eKohqJJYXCCnYQ97nubcBKzzGi/PjXaCM5zLmlAGuYA9yWVmfbDy4Npy+CnbdmfI5lz33/AJWuu6X8y1Td/bfgFm1lUHYr2wOZCb7jlpN5Hd/M4H2KkYIcI1Cyhjs+pmipZaYPAMzhFHPGXlwe15zY2+uI05r+VUbCxhF8bTCmp3HwKB97Do8JluIMxB80XkNHOTy5oJM/XTmB6yPBbIprxc6fHqXf4jr2f+sRrnKwrGkr6mCiiBL55WxgjPitPCeeZrQ53sXXtLTNhjZCwXMjY1jBqa0AAdgCkBVCEKABeZBeCOYr0vjjmPQofkBValRkykqkqNmXibvUPKhhMmhTuZNCiIwh5HxCELo7Gds8WqOrT/KcsypuAz1G9y022eLVHVp/lOWZU3AZ6je5PNl+mXcTbS9UexdMH/FHdZl7mqyqtYP+KO6zL3NVlSvFe9LuMsN7UewIQhZy8XhKfwlR0JT6FyrkU2Ik6ZystkPvju1OP7qrQOU/Ys2ct1i8dI/3THZlm7al9inFR/0kwhCF6gWAhCEAUfC5uN8aUJfG2+ppMaanu4UjbvxIR6wAI52tXMy7RXJu76zRS2pXQNGK1tXI5gGYBkn4jQOa54UgQCEIQQCEL61hcQ0aXEBvScw/VAG4YBdx2TjfbMrd9KHRUgPmxA/iS/zOGKOZp2lsCaWTZ7aWCGlYLmwwxxNA1MaG/wBk7UEghCEACSqn3McfynuSqY2tLisxdo/oM/7Kq6e5W5fwdQWckivVLlHTFP5gXJHwUcuf9AvGSTlIdwaj5kTI0uNwBJ1DOlYLHcc7zijUM5/YKXawDMAB0L6u0sjt3vyQ0jsuJvm3+sb0r4FHsM/pSyFJU5yfyQm6SzY/BKpwGKRSVBFxzZonchWMU3AZ6je5bjuj4nV9TqfkuWG03AZ6je5PNl+mXcxYqTbWZeMH0RNG5wz/AMVN06GqzeDP2H/0lQODbiTutTdzVb4qlzNBzajoSXF2ZXzT+xpRNqqOX0RbmkaQR0i5fFYY6tr8zs3M7OCk57LjfnAxTrbo7FWmn5Fqvy6SWRCMOdPIXLxUWbJHnuxhrb/cLzC9RJFjaks0ScLlKUNRiua7Ub1CwvT6CRRXNwkmjFbDNF0Y4EAjQReF9UZZFXeMmeTO3o5QpNeyptVsFJCScd15AhCFccAsBw/bnzDWxWg0byqiEbzqniF2fpYWf0Fb8qnhQ3Pi0LLqYrr5ImGpgPKJIgXXDpbjt/mQBy0hCFJAK1YMLANoWpSxXXxxSCpnzXgRxEOuPS7Eb/Mqqt8wAWAIaOa0XDf1UpjYTyQRG7N0vL/6QgDVUJrNaUTNLwTqbvj+iYT2/wAjGe137D91lsxVVfnL+5bGqcvJEym89oRx8Jwv1DfHsCr89fJJwnG7UN6OwJul1m1P+OP7/n9zRHC6mS89vcjG+137D91Gz1T5De51+rkA9iRJu/1Sbqpg84ezP3JZdirLPXLoaoVRj6UKoTV1oN5AT+iTdaB5GgdOdZXZEuVch8hRrqx55bugJN0zjpce1cu1HSqZKlwGkgdJuSZqWDzh7M6i0LjjP6OuEvs+7oqxho6sC830dQNH/RcsVpuAz1G9y1u3eK1PVZ/lOWSU3AZ6je5eg2RJyhLP7F+MiotZF/wbcSd1qbuarUqpg24k7rU3c1WtJcav/on3GFHtx7AlIp3N0HNqOcJNCyLNFzWY+jtAecLucZwvboY5c+YnWMzlHIvVqsfyV8P66D00F3Bd2/uvbInDk7M6aMqnjzj7c/elW2geUA/opziyHGZI08xaQc4I0Ky0VYJW3+cOEP7jmVObaDeUEfql4a8DO15adYvamOExnAf2jJdQ5/HUuaFUJN0WSF76ljBrkka0f+SjZ8JtHGbnWhBf+Vwk/wAgKcR2hGXlBvt1MTw7Xm0aCordVaDaWhq6h5AbHSzOz8pyZub7TcPaqnHhGo5BeLRgu5b5REex1xWeYT8IcdZEKCmldM1z2vqJQTkyGm9sbb+FvriTo3o9lteLdk91Qf8AXocSqUVm5IzEC64ahcvqELcUAt1wWWhlbLhiDj+DJNG5t+YEyGTR0SArClcMHm7JtmySRS5oZ8Ul1xdkpG3gOxRpBBuPQFix1crKWo+a69y+iSU+puKRfVsHLf0Z1WZN19ERjurKcj/ugn+nT+iSj3YUDswq4Pa/E/zXLyrjb8Qf4xulD5kWR9oam9qRdVvPLd0Zkxp7QhlzxyxP9SRr+4pws8nP5L1GPwfSb9Ofpzr4hC4yOgQhCMgBCEIyAEIQjIBjbvFanqs/ynLJKbgM9Rvctbt3itT1Wf5TlklNwGeo3uXo9jeiXcV471Iv2DbiTutTdzValWsGTL6J3W5u5itmTSnGSSvn3N1D/wDXHsIIS+TRk1l30XbwghL5NGTRvoN4QQl8mjJo30G8IALC7ct2asmklfI+4vdk2YxxI2X5mtbo0XLe8msM3Wbm5bPne1zTknvcYJbt49hN4bfyOAzEc2pOtkTrdkk/P4/uL8e5OKy8vkhDnzoQhelFAIQhAAhCEACEIQAIQhABcnFJaEsDg+KSSNwN4LHFv+/QU3TyyrJmrJBBAwvedXBYNp581o1rmbioty8v5Jjnn0NvsasdUU0E7hvpYI3uu0YxaCbvbeni+WdZ4p4YqcZxFEyMHXitAv8AbcnGTXhZzjvPLyPSRfRZiCEvk0ZNcb6Ot4QQl8mjJo30G8IIS+TRk0b6DeIq3eK1PVZ/lOWS03AZ6je5bBb8f8JVdUqPlOWP03AZ6je5eh2O04Sy+xXjnnJGk4LGX0Lutz9zFcMkqtgmZfQO65P3MVzyS8vtCxrFWL+WXVS/0Ia5JGSTrJIySxcVlu+NckjJJ1kkZJHFYb41ySMknWSRkkcVhvjXJLxLSteCxzWuadLXAOaekHMU9ySMkjjSDeKjb+DyjrW5o208gG9lgYGex7BcHD9edZlb+4OSz73T1NKG3ExgPcZpR+SHFv8A1u51veSWNYU9zlSK11S2OaaKZjMRzWGQRlrbjFvRvQLrxfrPOvQ7Hxts7eFKeUcs+vX+iz/z+DFiYxy3kupQkK22PgvtGrYJsmyFp4PhLjE9w1hgaSB0gJ47A5aI0GlP+M4d7F6WW0MNF7rsWfcxKub+CjIV8hwNWgTvn0rBryjnfoGKRjwIS4u+rIw7kDYHOb2l4P6KqW1cHHzsX9M3/wBEqmb+DMkK/T4GK9vAlpXj13xnsLP7pJuB20tdKP8AGd9C6W0sI+vERHCn9FGU3YO5V9oXNgnphJnxopnmKUfmaMU44u5R7QpmtwSWlEwva2Ga4XlsMt7z0BzW39AUduU3L1c9ZAxsVRFiTNfJKYzHkGsde517gBeLtGvMpni6p1SnVYunz5/qJUGpZSRou5vBjTUgEk4bUzab3t/BYfyRnT0uv6ArXBQxxgiNjGAm8iNgYCdZACf5NGSXgbsbdc96x5jaCjBZRQ1ySMknWSRklTxWd741ySMknWSRkkcVhvjXJIySdZJGSRxWG+NckjJJ1kkZJHFYb5C7oY/4Or6nUfJcsVpuAz1G9y3PdHH/AAdX1Op+S5YZTcBnqN7l6z/x+TlXPP7RgxbzaNOwU2jBFQObJPDG7wyc4skrY3XEMuNzjfdpVy8dUnpVL8RH9S51fE2870aTyc6+ZFuy3sV9+xoXWSsc/N5+RSrWlkdF+OqT0ql+Ij+pHjqk9KpfiI/qXOmRbst7EZFuy3sVPgFet/h1xmdF+OqT0ql+Ij+pHjqk9KpfiI/qXOmRbst7EZFuy3sR4BXrf4HGZ0X46pPSqX4iP6keOqT0ql+Ij+pc6ZFuy3sRkW7LexHgFet/gcZnRfjqk9KpfiI/qR46pPSqX4iP6lzpkW7LexGRbst7EeAV63+BxmdF+OqT0ql+Ij+pAtul9KpfiGfUudMi3Zb2IyLdlvYjwCvW/wADjM6L8dUnpVL8RH9SPHVJ6VS/ER/UudMi3Zb2IyLdlvYjwCvW/wADjM6L8dUnpVL8RH9SPHVJ6VS/ER/UudMi3Zb2IyLdlvYjwCvW/wADjM6L8dUnpVL8RH9SPHVJ6VS/ER/UudMi3Zb2IyLdlvYjwCvW/wADjM6L8dUnpVL8RH9SPHdL6VS/EM+pc6ZFuy3sRkW7LexHgFet/gcZnRfjqk9KpfiI/qR46pPSqX4iP6lzpkW7LexGRbst7EeAV63+BxmdF+OqT0ql+Ij+pHjqk9KpfiI/qXOmRbst7EZFuy3sR4BXrf4HGZ0X46pPSqX4iP6keOqT0ql+Ij+pc6ZFuy3sRkW7LexHgFet/gcZnRfjqk9KpfiI/qR46pPSqX4iP6lzpkW7LexGRbst7EeAV63+BxmdF+OqT0ql+Ij+pHjqk9KpfiI/qXOmRbst7EZFuy3sR4BXrf4HGZvW6K16V1HVtbU0xJo6kNDZ2OLiYXAAAOzlYhTcBnqN7k0yLdlvYpanjGIzMOA3k5k0wOBjhItReeZVOe8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5175" y="2282516"/>
            <a:ext cx="1693023" cy="1367962"/>
          </a:xfrm>
          <a:prstGeom prst="rect">
            <a:avLst/>
          </a:prstGeom>
        </p:spPr>
      </p:pic>
      <p:sp>
        <p:nvSpPr>
          <p:cNvPr id="11" name="AutoShape 15" descr="data:image/jpeg;base64,/9j/4AAQSkZJRgABAQAAAQABAAD/2wCEAAkGBhQREA8QEBITEhAQDw0PDxAQEhAPDw8PFBAVFBQQFBIXGyYeFxkjGRIUHy8gIycpLC0sFR4xNTAqNSYrLCkBCQoKDgwOFA8PGiwkHBwpKSwsKSoqLCkpKSwpKSksKSwpLCw1LCwsLCwsKSkpKSwsLCwsLCwpLCwsKSwpKSkpLP/AABEIAI4BYgMBIgACEQEDEQH/xAAbAAEAAgMBAQAAAAAAAAAAAAAAAwYBAgUEB//EADUQAAIAAwYDBgUDBQEAAAAAAAABAgMRBAUTIUFRFDFhBgcVcYGREjJCobEiUvAWYsHh8dH/xAAYAQEBAQEBAAAAAAAAAAAAAAAAAQIDBP/EACgRAQEAAQMDBAICAwEAAAAAAAABEQIDEhNBUQQUITFhkSOBQqHwIv/aAAwDAQACEQMRAD8A+GgAAAAAAAAAAAAAAAAAAAAAAAAAAAAAAAAAAAAAAAAAAAAAAAAAAAAAAAAAAAAAAAAAAAAAAAAAAAAAAAAAAAAAAAAAAAAAAAAAAAAAAAAAAAAAAAAAAAAAAAAAAAAAAAAAAAAAAAAAAAAAAAAAAAAAAAAAAAAAAAAAAAAAAAAAAAAAAAAAAAAAAAAAAAAAAAAzQz8IGoNsMzhMuKmWgJcBmVZnsONMxCD0w2KLYlhu2LYvCpyjwg6KuqLY3VzxbGunqTnHLB1fBYtjPgkWzHS1HOOSDqu5I9jKuSLZjpajnHJB1/BItg7li2Y6eo5xyAdR3NFsaRXTFsOnqOcc4HuiuyLY0d3xbE4al5R5AevgIthwMWxOFOUeQHpdiexq7K9hxq8ogBK5D2NXLZMUzGgNvgHwkVqDPwigGAAAAAAAAAAAAAGaGVAWCR2biejOpZuxccX0v2PRp9Pr1dnK7simKUzdWZ7H0azd30b5wnTkd3tOdDtPSXv8Od3/AA+VwWCJ6Hql3NE9D6/ZOwspfM0dSR2Zs8OlSzY2596jqar9R8Yk9m4no/Y98jshG/pfsfZZVhkw8pa9T0Qwqn6YF7F/g0+TG5XyGT2EmP6Ge6V3eR/tPp0Ux8lSuypy3qeW1zmt29ocxN3Z+pP9pdGvvVGl93b1oeqT3drVpFprFSua6Mh4pJ0cX+R19PbTGene9cuT3ey9YkeuV2DkrnEjpyrRDu37I9UFrh2p6mL6qz/GfpubX5cyDsRIX/CeHsbI2fsdKG1PRqn9sPL3I5k10/VF70X2RZ6rX+P0dKPDF2Ws60/Br/Tcj9pLFPS5GHaTp19flz4REuzcjWElXZmzbEMVr2MKex19fk4Twni7NWfY1/pqz/tJpELipzXm1Qljszh6rpQz7q5xlrpd8PC+ytnehHF2MkvkjpS51NF+GSu1+g9zr/7B0o4EzsJLfIjh7vJb1RYuOpv9jaC3p5Z+6L7i+J+k6cVx93MvdEUXdtDo0XBzKZt/g9dniT5tP2qPcydp+lm3l89md2i0aPJN7tnpQ+sYMLNYrEmSep0X70xq7Wry+Nzu7mLY59o7v419J9x8Oh1/8IYrvX8ZertXsz09c7vhEzsNMX0P2PNM7Hxr6X7H3qZYl/KMgjsK2T9DX8NT/wBx8Cmdl419L9jyzOz8S0Z9+mXdA+cELPHMuSVFzlodLav1TnqnZ8EjueJaEEd3RLQ+8T+ykl/TQ5to7Eyny/BL6bRfrVDrap2fFIrI9iNyGfYp3d/C+TRzrT3dxaKpzvpc/Vbm95fLXLNfhL9auw0cP0s5Vo7LRL6X7HPV6bXOzc3ZVWoYO3OuOJaHim3dEtDjdvVG5rjwgn4R7MGeNa5R9+lqTB8sC9Sbj0uSS9ipTr8Wjr/sh8Wi9OuX5PRd3c1fdcuGmdlvd5V5VfknT3CtmlV71Km73i1ZJLt8UWtE9Xkcrb3rckWyO2Qw6uJ9MkeeK8XpDD7uJ+pX8dL5o69Fkvcgn31DDlC6GJf7asWqVb96N9cqeSWRrMvHP9UTi6VdPsU3+oH09SKO+4oqrR6aehrhqtTlFwivRVrl6kM2+ac2lXbP3Kmrwe9PuzHGJvOrfUnGJlZ/EfieTrsq8/RGcKJ5twwpc6Jsr8u8vhquXXJUT6Mz4km4q555UqqdUk8v9j57GPKyyZ6VaNumbeUK6qidam8ds0W1evkVuC96rRU5LR7eRIrY8s08m1zosjOfn5MOxLvuLlWm25s7fu82V6K1JUXrzrTI0jvVppQuvny9jpnwxjytStK5s8tqvRLLX8HDm3m/hpXPWh44rXuyS3utixyr1Wy6s9cu+FtUpvGdSaXb+opF1lXlv6Js9HiSfOL0VMuhSYbw6ksF6UMWOkq2x25afd5kUdvKy73e5HFejepZlKs0F4Z5sm4r/pT/ABAlgvh8nmi21nC3w3lzdclklueiXbeT5P8AtqvuUlXpmeqXezJyphdZN5xJ5RV88/uepX41StPNVKPBfHUl8UrqYtz9tz4XlX6qZ1r6UMO+odXT0KSry6jjhiLmrr4nA/qRq7fDTKL/AAimq29aG3iFVT+e4/sWeK1Q7+xorVDXm6e7Kzx7WtV1CvPdnSarO7HGLHMtiyo3+SCO0Pp6uhxfExFb68n9zU3bGboy60VqpzXtRksm0fF8r9K5ldjttebzEV5OlHFkuWS/KNXduPhngsMy30+anrQiitEuL5oE+qRwI7bXm6katdM06U9Trp37J9s3bjsT7us8elDmWjsrKi+Vo08Qe/4Ctz3X4Ne51d06bzPsVDugel2uLqB7ifg6dVfi/TyNlOS/mZXlbjDvHqeDNerEWN2xLlRP7nnnXz8Ouf3XmV+O8HpkQ45ZPJfw7c29ootaIgVqOZDMrqbwzOp05SMYtdJWgmxqc3TpqcqG0pGky2N5Euq1eLqxWw3kzm81T1zOLDO3zJYbXRZGbqWR2ptqrlXZ5c67EbtPXY5LtWVa57akbtZJSx3Fa0kTWa8qPy8nnsVviiWG25ULSO5Hbaura8ksl5I8sVt2OVFaq6kbtHUsqWO5xu7qOLOKrSZ4oZMOvFajaG2HF4kcSTJh3OM6meNOIrWOLGVw7fGmONOHxPUzxPUZR2+N6mOMOK7SOJLkw7fGmYbb1OIrUOKGTDvQ3g1qTK9nShW+KM8WDCzQXw0TK+VuVPizPGExFW6G9lubK866lP40yrc9yYMrh4j1MO8OpUleL3NobyJhVpd4dTTxDqVp3h1Mq8QLJ4l1MeJFd47qYduCLG7x6mviPUrrthjjSmFi8RMeJdSvcaONGUwsXiZgr3GgphxsZmMQ0BGm+IMQ0AEinMzjsiAEmKMUjAEmMxikYAkxWYxDQAb4hnFIwBJijFIwBJijFIwBviDFNABviDENABvimcUjAEmKMUjAEmKMUjAEmKYxTQASYoxSMAb4pnFIwBJijFIwBJijGIwBJjMzjEQAlx2MdkQAlxxjkQAlxwRAAAAAAAAAAAAAAAAAAAAAAAAAAAAAAAAAAAAAAAAAAAAAAAAAAAAAAAAAAAAAAA//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8820" y="2495612"/>
            <a:ext cx="1728192" cy="1076495"/>
          </a:xfrm>
          <a:prstGeom prst="rect">
            <a:avLst/>
          </a:prstGeom>
        </p:spPr>
      </p:pic>
      <p:sp>
        <p:nvSpPr>
          <p:cNvPr id="13" name="Left-Right Arrow 12"/>
          <p:cNvSpPr/>
          <p:nvPr/>
        </p:nvSpPr>
        <p:spPr>
          <a:xfrm>
            <a:off x="1781759" y="1052736"/>
            <a:ext cx="6120680" cy="988688"/>
          </a:xfrm>
          <a:prstGeom prst="leftRightArrow">
            <a:avLst/>
          </a:prstGeom>
          <a:gradFill>
            <a:gsLst>
              <a:gs pos="0">
                <a:srgbClr val="92D050"/>
              </a:gs>
              <a:gs pos="27000">
                <a:srgbClr val="FFFF00"/>
              </a:gs>
              <a:gs pos="85000">
                <a:srgbClr val="FF0300"/>
              </a:gs>
              <a:gs pos="100000">
                <a:srgbClr val="4D0808"/>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Left-Right Arrow 20"/>
          <p:cNvSpPr/>
          <p:nvPr/>
        </p:nvSpPr>
        <p:spPr>
          <a:xfrm>
            <a:off x="1691680" y="4725144"/>
            <a:ext cx="6120680" cy="1208930"/>
          </a:xfrm>
          <a:prstGeom prst="leftRightArrow">
            <a:avLst/>
          </a:prstGeom>
          <a:gradFill>
            <a:gsLst>
              <a:gs pos="0">
                <a:srgbClr val="92D050"/>
              </a:gs>
              <a:gs pos="27000">
                <a:srgbClr val="FFFF00"/>
              </a:gs>
              <a:gs pos="85000">
                <a:srgbClr val="FF0300"/>
              </a:gs>
              <a:gs pos="100000">
                <a:srgbClr val="4D0808"/>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611784" y="1223914"/>
            <a:ext cx="5040560" cy="646331"/>
          </a:xfrm>
          <a:prstGeom prst="rect">
            <a:avLst/>
          </a:prstGeom>
          <a:noFill/>
        </p:spPr>
        <p:txBody>
          <a:bodyPr wrap="square" rtlCol="0">
            <a:spAutoFit/>
          </a:bodyPr>
          <a:lstStyle/>
          <a:p>
            <a:r>
              <a:rPr lang="nl-BE" sz="3600" b="1" dirty="0" smtClean="0">
                <a:ln>
                  <a:solidFill>
                    <a:schemeClr val="tx1"/>
                  </a:solidFill>
                </a:ln>
                <a:solidFill>
                  <a:schemeClr val="bg1"/>
                </a:solidFill>
              </a:rPr>
              <a:t>Dialogue and mediation</a:t>
            </a:r>
            <a:endParaRPr lang="en-GB" sz="3600" b="1" dirty="0">
              <a:ln>
                <a:solidFill>
                  <a:schemeClr val="tx1"/>
                </a:solidFill>
              </a:ln>
              <a:solidFill>
                <a:schemeClr val="bg1"/>
              </a:solidFill>
            </a:endParaRPr>
          </a:p>
        </p:txBody>
      </p:sp>
      <p:sp>
        <p:nvSpPr>
          <p:cNvPr id="15" name="TextBox 14"/>
          <p:cNvSpPr txBox="1"/>
          <p:nvPr/>
        </p:nvSpPr>
        <p:spPr>
          <a:xfrm>
            <a:off x="3571979" y="5006443"/>
            <a:ext cx="3888432" cy="646331"/>
          </a:xfrm>
          <a:prstGeom prst="rect">
            <a:avLst/>
          </a:prstGeom>
          <a:noFill/>
        </p:spPr>
        <p:txBody>
          <a:bodyPr wrap="square" rtlCol="0">
            <a:spAutoFit/>
          </a:bodyPr>
          <a:lstStyle/>
          <a:p>
            <a:r>
              <a:rPr lang="nl-BE" sz="3600" b="1" dirty="0" smtClean="0">
                <a:ln>
                  <a:solidFill>
                    <a:schemeClr val="tx1"/>
                  </a:solidFill>
                </a:ln>
                <a:solidFill>
                  <a:schemeClr val="bg1"/>
                </a:solidFill>
              </a:rPr>
              <a:t>technology</a:t>
            </a:r>
            <a:endParaRPr lang="en-GB" sz="3600" b="1" dirty="0">
              <a:ln>
                <a:solidFill>
                  <a:schemeClr val="tx1"/>
                </a:solidFill>
              </a:ln>
              <a:solidFill>
                <a:schemeClr val="bg1"/>
              </a:solidFill>
            </a:endParaRPr>
          </a:p>
        </p:txBody>
      </p:sp>
    </p:spTree>
    <p:extLst>
      <p:ext uri="{BB962C8B-B14F-4D97-AF65-F5344CB8AC3E}">
        <p14:creationId xmlns:p14="http://schemas.microsoft.com/office/powerpoint/2010/main" val="72244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92" y="2924944"/>
            <a:ext cx="9187292" cy="1343891"/>
          </a:xfrm>
        </p:spPr>
        <p:txBody>
          <a:bodyPr>
            <a:normAutofit/>
          </a:bodyPr>
          <a:lstStyle/>
          <a:p>
            <a:r>
              <a:rPr lang="en-GB" sz="3200" dirty="0" smtClean="0">
                <a:solidFill>
                  <a:srgbClr val="00B0F0"/>
                </a:solidFill>
              </a:rPr>
              <a:t>e</a:t>
            </a:r>
            <a:r>
              <a:rPr lang="en-GB" sz="3200" dirty="0" smtClean="0"/>
              <a:t>Learning for</a:t>
            </a:r>
            <a:br>
              <a:rPr lang="en-GB" sz="3200" dirty="0" smtClean="0"/>
            </a:br>
            <a:r>
              <a:rPr lang="en-GB" sz="3200" dirty="0" smtClean="0"/>
              <a:t>Ancient </a:t>
            </a:r>
            <a:r>
              <a:rPr lang="en-GB" sz="2800" dirty="0" smtClean="0"/>
              <a:t>Languages</a:t>
            </a:r>
            <a:endParaRPr lang="en-GB" sz="3200" dirty="0"/>
          </a:p>
        </p:txBody>
      </p:sp>
      <p:sp>
        <p:nvSpPr>
          <p:cNvPr id="3" name="Subtitle 2"/>
          <p:cNvSpPr>
            <a:spLocks noGrp="1"/>
          </p:cNvSpPr>
          <p:nvPr>
            <p:ph type="subTitle" idx="1"/>
          </p:nvPr>
        </p:nvSpPr>
        <p:spPr>
          <a:xfrm>
            <a:off x="-14808" y="5778299"/>
            <a:ext cx="9144000" cy="1079701"/>
          </a:xfrm>
        </p:spPr>
        <p:txBody>
          <a:bodyPr>
            <a:normAutofit fontScale="85000" lnSpcReduction="20000"/>
          </a:bodyPr>
          <a:lstStyle/>
          <a:p>
            <a:r>
              <a:rPr lang="en-GB" dirty="0" smtClean="0"/>
              <a:t/>
            </a:r>
            <a:br>
              <a:rPr lang="en-GB" dirty="0" smtClean="0"/>
            </a:br>
            <a:r>
              <a:rPr lang="en-GB" dirty="0" smtClean="0"/>
              <a:t>Mair Lloyd</a:t>
            </a:r>
          </a:p>
          <a:p>
            <a:r>
              <a:rPr lang="en-GB" sz="2400" dirty="0" smtClean="0"/>
              <a:t>Centre for Research in Education and Education Technology</a:t>
            </a:r>
          </a:p>
          <a:p>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68760" cy="1268760"/>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08" y="1228728"/>
            <a:ext cx="3074640" cy="46088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0582" y="1184787"/>
            <a:ext cx="3103390" cy="4652758"/>
          </a:xfrm>
          <a:prstGeom prst="rect">
            <a:avLst/>
          </a:prstGeom>
        </p:spPr>
      </p:pic>
    </p:spTree>
    <p:extLst>
      <p:ext uri="{BB962C8B-B14F-4D97-AF65-F5344CB8AC3E}">
        <p14:creationId xmlns:p14="http://schemas.microsoft.com/office/powerpoint/2010/main" val="3373827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962310" y="4215606"/>
            <a:ext cx="7833497" cy="2677656"/>
          </a:xfrm>
          <a:prstGeom prst="rect">
            <a:avLst/>
          </a:prstGeom>
          <a:noFill/>
        </p:spPr>
        <p:txBody>
          <a:bodyPr wrap="square" rtlCol="0">
            <a:spAutoFit/>
          </a:bodyPr>
          <a:lstStyle/>
          <a:p>
            <a:pPr algn="just"/>
            <a:endParaRPr lang="en-CA" sz="1200" b="1" dirty="0" smtClean="0"/>
          </a:p>
          <a:p>
            <a:pPr algn="just"/>
            <a:r>
              <a:rPr lang="en-CA" b="1" dirty="0" smtClean="0"/>
              <a:t>       Requirement for a Theory-Supported </a:t>
            </a:r>
          </a:p>
          <a:p>
            <a:pPr algn="just"/>
            <a:r>
              <a:rPr lang="en-CA" b="1" dirty="0" smtClean="0"/>
              <a:t>      Scientific </a:t>
            </a:r>
            <a:r>
              <a:rPr lang="en-CA" b="1" dirty="0"/>
              <a:t>S</a:t>
            </a:r>
            <a:r>
              <a:rPr lang="en-CA" b="1" dirty="0" smtClean="0"/>
              <a:t>oftware Training Framework</a:t>
            </a:r>
          </a:p>
          <a:p>
            <a:pPr algn="just"/>
            <a:endParaRPr lang="en-CA" sz="1200" b="1" dirty="0" smtClean="0"/>
          </a:p>
          <a:p>
            <a:pPr algn="just"/>
            <a:r>
              <a:rPr lang="en-CA" dirty="0" smtClean="0"/>
              <a:t>-Limited Formal Training for Users;</a:t>
            </a:r>
          </a:p>
          <a:p>
            <a:pPr algn="just"/>
            <a:r>
              <a:rPr lang="en-CA" dirty="0" smtClean="0"/>
              <a:t>-Reliance on Peer Support, Informal Self-Study:</a:t>
            </a:r>
          </a:p>
          <a:p>
            <a:pPr marL="192088" lvl="3" algn="just"/>
            <a:r>
              <a:rPr lang="en-CA" dirty="0" smtClean="0"/>
              <a:t>	-wrong ideas propagated</a:t>
            </a:r>
          </a:p>
          <a:p>
            <a:pPr marL="192088" lvl="3" algn="just"/>
            <a:r>
              <a:rPr lang="en-CA" dirty="0"/>
              <a:t>	</a:t>
            </a:r>
            <a:r>
              <a:rPr lang="en-CA" dirty="0" smtClean="0"/>
              <a:t>-computing models deteriorate</a:t>
            </a:r>
          </a:p>
          <a:p>
            <a:pPr marL="6350" lvl="3" algn="just"/>
            <a:r>
              <a:rPr lang="en-CA" sz="1600" dirty="0" smtClean="0"/>
              <a:t>-</a:t>
            </a:r>
            <a:r>
              <a:rPr lang="en-CA" dirty="0" smtClean="0"/>
              <a:t>Scientific Software User Training is a largely unexplored field </a:t>
            </a:r>
          </a:p>
          <a:p>
            <a:pPr marL="6350" lvl="3" algn="just"/>
            <a:r>
              <a:rPr lang="en-CA" dirty="0" smtClean="0"/>
              <a:t>(</a:t>
            </a:r>
            <a:r>
              <a:rPr lang="en-CA" i="1" dirty="0" err="1" smtClean="0"/>
              <a:t>Hannay</a:t>
            </a:r>
            <a:r>
              <a:rPr lang="en-CA" i="1" dirty="0" smtClean="0"/>
              <a:t> et al., 2009; </a:t>
            </a:r>
            <a:r>
              <a:rPr lang="en-US" i="1" dirty="0" err="1" smtClean="0"/>
              <a:t>Howison</a:t>
            </a:r>
            <a:r>
              <a:rPr lang="en-US" i="1" dirty="0" smtClean="0"/>
              <a:t> &amp; </a:t>
            </a:r>
            <a:r>
              <a:rPr lang="en-US" i="1" dirty="0" err="1" smtClean="0"/>
              <a:t>Herbsleb</a:t>
            </a:r>
            <a:r>
              <a:rPr lang="en-US" i="1" dirty="0" smtClean="0"/>
              <a:t>, 2011</a:t>
            </a:r>
            <a:r>
              <a:rPr lang="en-CA" dirty="0" smtClean="0"/>
              <a:t>).</a:t>
            </a:r>
            <a:endParaRPr lang="en-CA" dirty="0"/>
          </a:p>
        </p:txBody>
      </p:sp>
      <p:sp>
        <p:nvSpPr>
          <p:cNvPr id="2" name="Title 1"/>
          <p:cNvSpPr>
            <a:spLocks noGrp="1"/>
          </p:cNvSpPr>
          <p:nvPr>
            <p:ph type="title"/>
          </p:nvPr>
        </p:nvSpPr>
        <p:spPr>
          <a:xfrm>
            <a:off x="-288066" y="247968"/>
            <a:ext cx="9540552" cy="652934"/>
          </a:xfrm>
        </p:spPr>
        <p:txBody>
          <a:bodyPr>
            <a:noAutofit/>
          </a:bodyPr>
          <a:lstStyle/>
          <a:p>
            <a:r>
              <a:rPr lang="en-CA" sz="3200" dirty="0" smtClean="0"/>
              <a:t>Scientists, Training &amp; Public Safety: </a:t>
            </a:r>
            <a:br>
              <a:rPr lang="en-CA" sz="3200" dirty="0" smtClean="0"/>
            </a:br>
            <a:r>
              <a:rPr lang="en-CA" sz="3200" dirty="0" smtClean="0"/>
              <a:t>Studying the Needs of Scientific Software Users</a:t>
            </a:r>
            <a:r>
              <a:rPr lang="en-CA" sz="2800" dirty="0" smtClean="0"/>
              <a:t/>
            </a:r>
            <a:br>
              <a:rPr lang="en-CA" sz="2800" dirty="0" smtClean="0"/>
            </a:br>
            <a:r>
              <a:rPr lang="en-CA" sz="2000" i="1" dirty="0" smtClean="0"/>
              <a:t>E. M. </a:t>
            </a:r>
            <a:r>
              <a:rPr lang="en-CA" sz="2000" i="1" dirty="0" err="1" smtClean="0"/>
              <a:t>Skordaki</a:t>
            </a:r>
            <a:r>
              <a:rPr lang="en-CA" sz="2000" i="1" dirty="0" smtClean="0"/>
              <a:t>, Scientist/</a:t>
            </a:r>
            <a:r>
              <a:rPr lang="en-CA" sz="2000" i="1" dirty="0" err="1" smtClean="0"/>
              <a:t>EdD</a:t>
            </a:r>
            <a:r>
              <a:rPr lang="en-CA" sz="2000" i="1" dirty="0" smtClean="0"/>
              <a:t> Student, Athabasca University</a:t>
            </a:r>
            <a:endParaRPr lang="en-CA" sz="2000" i="1" dirty="0"/>
          </a:p>
        </p:txBody>
      </p:sp>
      <p:pic>
        <p:nvPicPr>
          <p:cNvPr id="13" name="Picture 12" descr="Biomed image-error.jpg"/>
          <p:cNvPicPr>
            <a:picLocks noChangeAspect="1"/>
          </p:cNvPicPr>
          <p:nvPr/>
        </p:nvPicPr>
        <p:blipFill>
          <a:blip r:embed="rId3" cstate="print"/>
          <a:stretch>
            <a:fillRect/>
          </a:stretch>
        </p:blipFill>
        <p:spPr>
          <a:xfrm>
            <a:off x="7470134" y="4365104"/>
            <a:ext cx="1673866" cy="1872208"/>
          </a:xfrm>
          <a:prstGeom prst="rect">
            <a:avLst/>
          </a:prstGeom>
        </p:spPr>
      </p:pic>
      <p:pic>
        <p:nvPicPr>
          <p:cNvPr id="11" name="Picture 10" descr="Geochem image.jpg"/>
          <p:cNvPicPr>
            <a:picLocks noChangeAspect="1"/>
          </p:cNvPicPr>
          <p:nvPr/>
        </p:nvPicPr>
        <p:blipFill>
          <a:blip r:embed="rId4" cstate="print"/>
          <a:stretch>
            <a:fillRect/>
          </a:stretch>
        </p:blipFill>
        <p:spPr>
          <a:xfrm>
            <a:off x="1" y="1381780"/>
            <a:ext cx="4788023" cy="2952328"/>
          </a:xfrm>
          <a:prstGeom prst="rect">
            <a:avLst/>
          </a:prstGeom>
        </p:spPr>
      </p:pic>
      <p:cxnSp>
        <p:nvCxnSpPr>
          <p:cNvPr id="8" name="Straight Arrow Connector 7"/>
          <p:cNvCxnSpPr/>
          <p:nvPr/>
        </p:nvCxnSpPr>
        <p:spPr>
          <a:xfrm rot="10800000" flipV="1">
            <a:off x="1027128" y="2995220"/>
            <a:ext cx="648072" cy="21602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5576" y="2996952"/>
            <a:ext cx="360040" cy="461665"/>
          </a:xfrm>
          <a:prstGeom prst="rect">
            <a:avLst/>
          </a:prstGeom>
          <a:noFill/>
        </p:spPr>
        <p:txBody>
          <a:bodyPr wrap="square" rtlCol="0">
            <a:spAutoFit/>
          </a:bodyPr>
          <a:lstStyle/>
          <a:p>
            <a:r>
              <a:rPr lang="en-CA" sz="2400" b="1" dirty="0" smtClean="0">
                <a:solidFill>
                  <a:srgbClr val="FF0000"/>
                </a:solidFill>
              </a:rPr>
              <a:t>?</a:t>
            </a:r>
            <a:endParaRPr lang="en-CA" sz="2400" b="1" dirty="0">
              <a:solidFill>
                <a:srgbClr val="FF0000"/>
              </a:solidFill>
            </a:endParaRPr>
          </a:p>
        </p:txBody>
      </p:sp>
      <p:pic>
        <p:nvPicPr>
          <p:cNvPr id="25" name="Picture 24" descr="pacifier-1337707665128.jpg"/>
          <p:cNvPicPr>
            <a:picLocks noChangeAspect="1"/>
          </p:cNvPicPr>
          <p:nvPr/>
        </p:nvPicPr>
        <p:blipFill>
          <a:blip r:embed="rId5" cstate="print"/>
          <a:stretch>
            <a:fillRect/>
          </a:stretch>
        </p:blipFill>
        <p:spPr>
          <a:xfrm>
            <a:off x="0" y="4334108"/>
            <a:ext cx="3000040" cy="2695292"/>
          </a:xfrm>
          <a:prstGeom prst="rect">
            <a:avLst/>
          </a:prstGeom>
        </p:spPr>
      </p:pic>
      <p:pic>
        <p:nvPicPr>
          <p:cNvPr id="24" name="Picture 23" descr="_51997069_japan_currents_464.jpg"/>
          <p:cNvPicPr>
            <a:picLocks noChangeAspect="1"/>
          </p:cNvPicPr>
          <p:nvPr/>
        </p:nvPicPr>
        <p:blipFill>
          <a:blip r:embed="rId6" cstate="print"/>
          <a:stretch>
            <a:fillRect/>
          </a:stretch>
        </p:blipFill>
        <p:spPr>
          <a:xfrm>
            <a:off x="4644008" y="1196753"/>
            <a:ext cx="4499992" cy="3168351"/>
          </a:xfrm>
          <a:prstGeom prst="rect">
            <a:avLst/>
          </a:prstGeom>
        </p:spPr>
      </p:pic>
      <p:sp>
        <p:nvSpPr>
          <p:cNvPr id="26" name="TextBox 25"/>
          <p:cNvSpPr txBox="1"/>
          <p:nvPr/>
        </p:nvSpPr>
        <p:spPr>
          <a:xfrm>
            <a:off x="3682390" y="3057996"/>
            <a:ext cx="648072" cy="707886"/>
          </a:xfrm>
          <a:prstGeom prst="rect">
            <a:avLst/>
          </a:prstGeom>
          <a:noFill/>
        </p:spPr>
        <p:txBody>
          <a:bodyPr wrap="square" rtlCol="0">
            <a:spAutoFit/>
          </a:bodyPr>
          <a:lstStyle/>
          <a:p>
            <a:r>
              <a:rPr lang="en-CA" sz="2000" b="1" dirty="0" smtClean="0"/>
              <a:t>Oil Spill</a:t>
            </a:r>
            <a:endParaRPr lang="en-CA" sz="2000" b="1" dirty="0"/>
          </a:p>
        </p:txBody>
      </p:sp>
      <p:sp>
        <p:nvSpPr>
          <p:cNvPr id="27" name="TextBox 26"/>
          <p:cNvSpPr txBox="1"/>
          <p:nvPr/>
        </p:nvSpPr>
        <p:spPr>
          <a:xfrm>
            <a:off x="1331640" y="3140968"/>
            <a:ext cx="1457067" cy="369332"/>
          </a:xfrm>
          <a:prstGeom prst="rect">
            <a:avLst/>
          </a:prstGeom>
          <a:noFill/>
        </p:spPr>
        <p:txBody>
          <a:bodyPr wrap="square" rtlCol="0">
            <a:spAutoFit/>
          </a:bodyPr>
          <a:lstStyle/>
          <a:p>
            <a:r>
              <a:rPr lang="en-CA" b="1" dirty="0" smtClean="0"/>
              <a:t>Evacuation ?</a:t>
            </a:r>
            <a:endParaRPr lang="en-CA" b="1" dirty="0"/>
          </a:p>
        </p:txBody>
      </p:sp>
      <p:cxnSp>
        <p:nvCxnSpPr>
          <p:cNvPr id="28" name="Straight Arrow Connector 27"/>
          <p:cNvCxnSpPr/>
          <p:nvPr/>
        </p:nvCxnSpPr>
        <p:spPr>
          <a:xfrm>
            <a:off x="2987824" y="3356992"/>
            <a:ext cx="656168" cy="28138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673504" y="1226248"/>
            <a:ext cx="4290984" cy="114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6732240" y="1916832"/>
            <a:ext cx="432048" cy="216024"/>
          </a:xfrm>
          <a:prstGeom prst="ellipse">
            <a:avLst/>
          </a:prstGeom>
          <a:solidFill>
            <a:srgbClr val="F54E0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Left Arrow 17"/>
          <p:cNvSpPr/>
          <p:nvPr/>
        </p:nvSpPr>
        <p:spPr>
          <a:xfrm rot="2787557">
            <a:off x="7118262" y="2270741"/>
            <a:ext cx="504056" cy="2880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58419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cstate="print">
            <a:duotone>
              <a:schemeClr val="bg2">
                <a:shade val="45000"/>
                <a:satMod val="135000"/>
              </a:schemeClr>
              <a:prstClr val="white"/>
            </a:duotone>
            <a:lum contrast="35000"/>
          </a:blip>
          <a:srcRect/>
          <a:stretch>
            <a:fillRect/>
          </a:stretch>
        </p:blipFill>
        <p:spPr bwMode="auto">
          <a:xfrm>
            <a:off x="3043215" y="548680"/>
            <a:ext cx="2992689" cy="6336704"/>
          </a:xfrm>
          <a:prstGeom prst="rect">
            <a:avLst/>
          </a:prstGeom>
          <a:noFill/>
          <a:ln w="9525">
            <a:noFill/>
            <a:miter lim="800000"/>
            <a:headEnd/>
            <a:tailEnd/>
          </a:ln>
        </p:spPr>
      </p:pic>
      <p:pic>
        <p:nvPicPr>
          <p:cNvPr id="5" name="Picture 3"/>
          <p:cNvPicPr>
            <a:picLocks noChangeAspect="1" noChangeArrowheads="1"/>
          </p:cNvPicPr>
          <p:nvPr/>
        </p:nvPicPr>
        <p:blipFill>
          <a:blip r:embed="rId4" cstate="print">
            <a:duotone>
              <a:schemeClr val="bg2">
                <a:shade val="45000"/>
                <a:satMod val="135000"/>
              </a:schemeClr>
              <a:prstClr val="white"/>
            </a:duotone>
            <a:lum bright="7000" contrast="12000"/>
          </a:blip>
          <a:srcRect/>
          <a:stretch>
            <a:fillRect/>
          </a:stretch>
        </p:blipFill>
        <p:spPr bwMode="auto">
          <a:xfrm>
            <a:off x="0" y="692696"/>
            <a:ext cx="3242622" cy="6120680"/>
          </a:xfrm>
          <a:prstGeom prst="rect">
            <a:avLst/>
          </a:prstGeom>
          <a:noFill/>
          <a:ln w="9525">
            <a:noFill/>
            <a:miter lim="800000"/>
            <a:headEnd/>
            <a:tailEnd/>
          </a:ln>
        </p:spPr>
      </p:pic>
      <p:pic>
        <p:nvPicPr>
          <p:cNvPr id="7" name="Picture 6"/>
          <p:cNvPicPr>
            <a:picLocks noChangeAspect="1" noChangeArrowheads="1"/>
          </p:cNvPicPr>
          <p:nvPr/>
        </p:nvPicPr>
        <p:blipFill>
          <a:blip r:embed="rId5" cstate="print">
            <a:lum bright="56000" contrast="-10000"/>
            <a:grayscl/>
          </a:blip>
          <a:srcRect l="56329" b="28400"/>
          <a:stretch>
            <a:fillRect/>
          </a:stretch>
        </p:blipFill>
        <p:spPr bwMode="auto">
          <a:xfrm>
            <a:off x="6099915" y="556649"/>
            <a:ext cx="3058441" cy="6256727"/>
          </a:xfrm>
          <a:prstGeom prst="rect">
            <a:avLst/>
          </a:prstGeom>
          <a:noFill/>
          <a:ln w="9525">
            <a:noFill/>
            <a:miter lim="800000"/>
            <a:headEnd/>
            <a:tailEnd/>
          </a:ln>
        </p:spPr>
      </p:pic>
      <p:sp>
        <p:nvSpPr>
          <p:cNvPr id="10" name="Rectangle 9"/>
          <p:cNvSpPr/>
          <p:nvPr/>
        </p:nvSpPr>
        <p:spPr>
          <a:xfrm>
            <a:off x="0" y="0"/>
            <a:ext cx="9144000" cy="6858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grpSp>
        <p:nvGrpSpPr>
          <p:cNvPr id="11" name="Group 3"/>
          <p:cNvGrpSpPr/>
          <p:nvPr/>
        </p:nvGrpSpPr>
        <p:grpSpPr>
          <a:xfrm>
            <a:off x="2378526" y="99508"/>
            <a:ext cx="4985169" cy="1745317"/>
            <a:chOff x="7352715" y="32908407"/>
            <a:chExt cx="14792702" cy="4922134"/>
          </a:xfrm>
        </p:grpSpPr>
        <p:sp>
          <p:nvSpPr>
            <p:cNvPr id="12" name="Down Arrow 13"/>
            <p:cNvSpPr/>
            <p:nvPr/>
          </p:nvSpPr>
          <p:spPr>
            <a:xfrm rot="16200000">
              <a:off x="12556421" y="28241545"/>
              <a:ext cx="4385290" cy="14792702"/>
            </a:xfrm>
            <a:prstGeom prst="downArrow">
              <a:avLst>
                <a:gd name="adj1" fmla="val 61449"/>
                <a:gd name="adj2" fmla="val 71944"/>
              </a:avLst>
            </a:prstGeom>
            <a:solidFill>
              <a:srgbClr val="FFC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 name="Group 50"/>
            <p:cNvGrpSpPr/>
            <p:nvPr/>
          </p:nvGrpSpPr>
          <p:grpSpPr>
            <a:xfrm>
              <a:off x="7549954" y="32908407"/>
              <a:ext cx="13017576" cy="3297522"/>
              <a:chOff x="7549954" y="37804951"/>
              <a:chExt cx="13017576" cy="3297522"/>
            </a:xfrm>
          </p:grpSpPr>
          <p:sp>
            <p:nvSpPr>
              <p:cNvPr id="18" name="Rounded Rectangle 10"/>
              <p:cNvSpPr/>
              <p:nvPr/>
            </p:nvSpPr>
            <p:spPr>
              <a:xfrm>
                <a:off x="7549954" y="37804951"/>
                <a:ext cx="4339189" cy="329752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ca-ES" sz="1000" dirty="0" smtClean="0"/>
                  <a:t>Focused on the past</a:t>
                </a:r>
              </a:p>
              <a:p>
                <a:pPr algn="ctr"/>
                <a:r>
                  <a:rPr lang="ca-ES" sz="1000" dirty="0" smtClean="0"/>
                  <a:t> frame</a:t>
                </a:r>
              </a:p>
              <a:p>
                <a:pPr algn="ctr"/>
                <a:endParaRPr lang="ca-ES" sz="1000" dirty="0" smtClean="0"/>
              </a:p>
              <a:p>
                <a:pPr algn="ctr"/>
                <a:endParaRPr lang="ca-ES" sz="1000" dirty="0" smtClean="0"/>
              </a:p>
              <a:p>
                <a:pPr algn="ctr"/>
                <a:endParaRPr lang="ca-ES" sz="1000" dirty="0"/>
              </a:p>
            </p:txBody>
          </p:sp>
          <p:sp>
            <p:nvSpPr>
              <p:cNvPr id="19" name="Rounded Rectangle 11"/>
              <p:cNvSpPr/>
              <p:nvPr/>
            </p:nvSpPr>
            <p:spPr>
              <a:xfrm>
                <a:off x="12005683" y="37853247"/>
                <a:ext cx="4617124" cy="316835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ca-ES" sz="1000" dirty="0" smtClean="0"/>
                  <a:t>Focused on the present frame</a:t>
                </a:r>
              </a:p>
              <a:p>
                <a:pPr algn="ctr"/>
                <a:endParaRPr lang="ca-ES" sz="1000" dirty="0" smtClean="0"/>
              </a:p>
              <a:p>
                <a:pPr algn="ctr"/>
                <a:endParaRPr lang="ca-ES" sz="1000" dirty="0" smtClean="0"/>
              </a:p>
              <a:p>
                <a:pPr algn="ctr"/>
                <a:endParaRPr lang="ca-ES" sz="1000" dirty="0"/>
              </a:p>
            </p:txBody>
          </p:sp>
          <p:sp>
            <p:nvSpPr>
              <p:cNvPr id="20" name="Rounded Rectangle 12"/>
              <p:cNvSpPr/>
              <p:nvPr/>
            </p:nvSpPr>
            <p:spPr>
              <a:xfrm>
                <a:off x="16751105" y="37853244"/>
                <a:ext cx="3816425" cy="316835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ca-ES" sz="1000" dirty="0" smtClean="0"/>
                  <a:t>Focused on the future frame</a:t>
                </a:r>
              </a:p>
              <a:p>
                <a:pPr algn="ctr"/>
                <a:endParaRPr lang="ca-ES" sz="1000" dirty="0" smtClean="0"/>
              </a:p>
              <a:p>
                <a:pPr algn="ctr"/>
                <a:endParaRPr lang="ca-ES" sz="1000" dirty="0" smtClean="0"/>
              </a:p>
              <a:p>
                <a:pPr algn="ctr"/>
                <a:endParaRPr lang="ca-ES" sz="1000" dirty="0"/>
              </a:p>
            </p:txBody>
          </p:sp>
          <p:sp>
            <p:nvSpPr>
              <p:cNvPr id="21" name="Rounded Rectangle 13"/>
              <p:cNvSpPr/>
              <p:nvPr/>
            </p:nvSpPr>
            <p:spPr>
              <a:xfrm>
                <a:off x="7761463" y="39512749"/>
                <a:ext cx="1958084" cy="1183571"/>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b="1" dirty="0" smtClean="0">
                    <a:solidFill>
                      <a:schemeClr val="tx1"/>
                    </a:solidFill>
                  </a:rPr>
                  <a:t>Past Positive</a:t>
                </a:r>
                <a:endParaRPr lang="ca-ES" sz="1000" b="1" dirty="0">
                  <a:solidFill>
                    <a:schemeClr val="tx1"/>
                  </a:solidFill>
                </a:endParaRPr>
              </a:p>
            </p:txBody>
          </p:sp>
          <p:sp>
            <p:nvSpPr>
              <p:cNvPr id="22" name="Rounded Rectangle 14"/>
              <p:cNvSpPr/>
              <p:nvPr/>
            </p:nvSpPr>
            <p:spPr>
              <a:xfrm>
                <a:off x="9636736" y="39512749"/>
                <a:ext cx="2055171" cy="1224134"/>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b="1" dirty="0" smtClean="0">
                    <a:solidFill>
                      <a:schemeClr val="tx1"/>
                    </a:solidFill>
                  </a:rPr>
                  <a:t>Past Negative</a:t>
                </a:r>
                <a:endParaRPr lang="ca-ES" sz="1000" b="1" dirty="0">
                  <a:solidFill>
                    <a:schemeClr val="tx1"/>
                  </a:solidFill>
                </a:endParaRPr>
              </a:p>
            </p:txBody>
          </p:sp>
          <p:sp>
            <p:nvSpPr>
              <p:cNvPr id="23" name="Rounded Rectangle 15"/>
              <p:cNvSpPr/>
              <p:nvPr/>
            </p:nvSpPr>
            <p:spPr>
              <a:xfrm>
                <a:off x="17608911" y="39446288"/>
                <a:ext cx="1972437" cy="11321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b="1" dirty="0" smtClean="0">
                    <a:solidFill>
                      <a:schemeClr val="tx1"/>
                    </a:solidFill>
                  </a:rPr>
                  <a:t>Future Oriented</a:t>
                </a:r>
                <a:endParaRPr lang="ca-ES" sz="1000" b="1" dirty="0">
                  <a:solidFill>
                    <a:schemeClr val="tx1"/>
                  </a:solidFill>
                </a:endParaRPr>
              </a:p>
            </p:txBody>
          </p:sp>
          <p:sp>
            <p:nvSpPr>
              <p:cNvPr id="24" name="Rounded Rectangle 16"/>
              <p:cNvSpPr/>
              <p:nvPr/>
            </p:nvSpPr>
            <p:spPr>
              <a:xfrm>
                <a:off x="14488386" y="39509429"/>
                <a:ext cx="1937185" cy="1224134"/>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b="1" dirty="0" smtClean="0">
                    <a:solidFill>
                      <a:schemeClr val="tx1"/>
                    </a:solidFill>
                  </a:rPr>
                  <a:t>Present Fatalist</a:t>
                </a:r>
                <a:endParaRPr lang="ca-ES" sz="1000" b="1" dirty="0">
                  <a:solidFill>
                    <a:schemeClr val="tx1"/>
                  </a:solidFill>
                </a:endParaRPr>
              </a:p>
            </p:txBody>
          </p:sp>
          <p:sp>
            <p:nvSpPr>
              <p:cNvPr id="25" name="Rounded Rectangle 17"/>
              <p:cNvSpPr/>
              <p:nvPr/>
            </p:nvSpPr>
            <p:spPr>
              <a:xfrm>
                <a:off x="12221706" y="39509429"/>
                <a:ext cx="2034269" cy="1224134"/>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b="1" dirty="0" smtClean="0">
                    <a:solidFill>
                      <a:schemeClr val="tx1"/>
                    </a:solidFill>
                  </a:rPr>
                  <a:t>Present Hedonist</a:t>
                </a:r>
                <a:endParaRPr lang="ca-ES" sz="1000" b="1" dirty="0">
                  <a:solidFill>
                    <a:schemeClr val="tx1"/>
                  </a:solidFill>
                </a:endParaRPr>
              </a:p>
            </p:txBody>
          </p:sp>
        </p:grpSp>
      </p:grpSp>
      <p:sp>
        <p:nvSpPr>
          <p:cNvPr id="26" name="TextBox 39"/>
          <p:cNvSpPr txBox="1"/>
          <p:nvPr/>
        </p:nvSpPr>
        <p:spPr>
          <a:xfrm>
            <a:off x="251520" y="2204864"/>
            <a:ext cx="2592288" cy="1469093"/>
          </a:xfrm>
          <a:prstGeom prst="roundRect">
            <a:avLst/>
          </a:prstGeom>
          <a:ln/>
        </p:spPr>
        <p:style>
          <a:lnRef idx="0">
            <a:schemeClr val="accent2"/>
          </a:lnRef>
          <a:fillRef idx="3">
            <a:schemeClr val="accent2"/>
          </a:fillRef>
          <a:effectRef idx="3">
            <a:schemeClr val="accent2"/>
          </a:effectRef>
          <a:fontRef idx="minor">
            <a:schemeClr val="lt1"/>
          </a:fontRef>
        </p:style>
        <p:txBody>
          <a:bodyPr wrap="square" lIns="95793" tIns="47896" rIns="95793" bIns="47896" rtlCol="0">
            <a:spAutoFit/>
          </a:bodyPr>
          <a:lstStyle/>
          <a:p>
            <a:pPr algn="ctr">
              <a:lnSpc>
                <a:spcPct val="150000"/>
              </a:lnSpc>
            </a:pPr>
            <a:r>
              <a:rPr lang="en-US" sz="1600" dirty="0" smtClean="0">
                <a:solidFill>
                  <a:schemeClr val="bg1"/>
                </a:solidFill>
                <a:sym typeface="Wingdings"/>
              </a:rPr>
              <a:t>WHY?                </a:t>
            </a:r>
            <a:endParaRPr lang="en-US" sz="1000" dirty="0" smtClean="0">
              <a:solidFill>
                <a:schemeClr val="bg1"/>
              </a:solidFill>
            </a:endParaRPr>
          </a:p>
          <a:p>
            <a:pPr>
              <a:buFont typeface="Wingdings" pitchFamily="2" charset="2"/>
              <a:buChar char="è"/>
            </a:pPr>
            <a:r>
              <a:rPr lang="en-US" sz="1400" dirty="0" smtClean="0">
                <a:solidFill>
                  <a:schemeClr val="bg1"/>
                </a:solidFill>
                <a:sym typeface="Wingdings"/>
              </a:rPr>
              <a:t>Need to  study each TP factor in relation to performance in  online and GBL activities.</a:t>
            </a:r>
          </a:p>
        </p:txBody>
      </p:sp>
      <p:sp>
        <p:nvSpPr>
          <p:cNvPr id="27" name="TextBox 33"/>
          <p:cNvSpPr txBox="1"/>
          <p:nvPr/>
        </p:nvSpPr>
        <p:spPr>
          <a:xfrm>
            <a:off x="6233723" y="4918636"/>
            <a:ext cx="2710870" cy="2133104"/>
          </a:xfrm>
          <a:prstGeom prst="roundRect">
            <a:avLst/>
          </a:prstGeom>
          <a:ln/>
        </p:spPr>
        <p:style>
          <a:lnRef idx="0">
            <a:schemeClr val="accent1"/>
          </a:lnRef>
          <a:fillRef idx="3">
            <a:schemeClr val="accent1"/>
          </a:fillRef>
          <a:effectRef idx="3">
            <a:schemeClr val="accent1"/>
          </a:effectRef>
          <a:fontRef idx="minor">
            <a:schemeClr val="lt1"/>
          </a:fontRef>
        </p:style>
        <p:txBody>
          <a:bodyPr wrap="square" lIns="95793" tIns="47896" rIns="95793" bIns="47896" rtlCol="0">
            <a:spAutoFit/>
          </a:bodyPr>
          <a:lstStyle/>
          <a:p>
            <a:pPr algn="ctr">
              <a:lnSpc>
                <a:spcPct val="150000"/>
              </a:lnSpc>
            </a:pPr>
            <a:r>
              <a:rPr lang="en-US" sz="1400" b="1" dirty="0" smtClean="0">
                <a:solidFill>
                  <a:schemeClr val="bg1"/>
                </a:solidFill>
              </a:rPr>
              <a:t>MAIN IMPLICATIONS</a:t>
            </a:r>
          </a:p>
          <a:p>
            <a:pPr>
              <a:buFont typeface="Wingdings"/>
              <a:buChar char="è"/>
            </a:pPr>
            <a:r>
              <a:rPr lang="en-US" sz="1400" b="1" dirty="0" smtClean="0">
                <a:solidFill>
                  <a:schemeClr val="bg1"/>
                </a:solidFill>
              </a:rPr>
              <a:t>Students</a:t>
            </a:r>
            <a:r>
              <a:rPr lang="en-US" sz="1400" dirty="0" smtClean="0">
                <a:solidFill>
                  <a:schemeClr val="bg1"/>
                </a:solidFill>
              </a:rPr>
              <a:t>: choose the best suited learning modality </a:t>
            </a:r>
          </a:p>
          <a:p>
            <a:pPr>
              <a:buFont typeface="Wingdings"/>
              <a:buChar char="è"/>
            </a:pPr>
            <a:r>
              <a:rPr lang="en-US" sz="1400" b="1" dirty="0" smtClean="0">
                <a:solidFill>
                  <a:schemeClr val="bg1"/>
                </a:solidFill>
              </a:rPr>
              <a:t>Teachers</a:t>
            </a:r>
            <a:r>
              <a:rPr lang="en-US" sz="1400" dirty="0" smtClean="0">
                <a:solidFill>
                  <a:schemeClr val="bg1"/>
                </a:solidFill>
              </a:rPr>
              <a:t>: adapt and implement GBL tasks in the curriculum</a:t>
            </a:r>
          </a:p>
          <a:p>
            <a:pPr>
              <a:buFont typeface="Wingdings"/>
              <a:buChar char="è"/>
            </a:pPr>
            <a:r>
              <a:rPr lang="en-US" sz="1400" b="1" dirty="0" smtClean="0">
                <a:solidFill>
                  <a:schemeClr val="bg1"/>
                </a:solidFill>
              </a:rPr>
              <a:t>Researchers</a:t>
            </a:r>
            <a:r>
              <a:rPr lang="en-US" sz="1400" dirty="0" smtClean="0">
                <a:solidFill>
                  <a:schemeClr val="bg1"/>
                </a:solidFill>
              </a:rPr>
              <a:t>: in other cultures and samples.</a:t>
            </a:r>
          </a:p>
        </p:txBody>
      </p:sp>
      <p:pic>
        <p:nvPicPr>
          <p:cNvPr id="31" name="Picture 30" descr="Picture1.png"/>
          <p:cNvPicPr>
            <a:picLocks noChangeAspect="1"/>
          </p:cNvPicPr>
          <p:nvPr/>
        </p:nvPicPr>
        <p:blipFill>
          <a:blip r:embed="rId6" cstate="print"/>
          <a:srcRect r="23313"/>
          <a:stretch>
            <a:fillRect/>
          </a:stretch>
        </p:blipFill>
        <p:spPr>
          <a:xfrm>
            <a:off x="4372593" y="2492897"/>
            <a:ext cx="2943319" cy="2488881"/>
          </a:xfrm>
          <a:prstGeom prst="rect">
            <a:avLst/>
          </a:prstGeom>
        </p:spPr>
      </p:pic>
      <p:graphicFrame>
        <p:nvGraphicFramePr>
          <p:cNvPr id="32" name="Chart 31"/>
          <p:cNvGraphicFramePr/>
          <p:nvPr/>
        </p:nvGraphicFramePr>
        <p:xfrm>
          <a:off x="1979712" y="3789040"/>
          <a:ext cx="3442028" cy="2636912"/>
        </p:xfrm>
        <a:graphic>
          <a:graphicData uri="http://schemas.openxmlformats.org/drawingml/2006/chart">
            <c:chart xmlns:c="http://schemas.openxmlformats.org/drawingml/2006/chart" xmlns:r="http://schemas.openxmlformats.org/officeDocument/2006/relationships" r:id="rId7"/>
          </a:graphicData>
        </a:graphic>
      </p:graphicFrame>
      <p:sp>
        <p:nvSpPr>
          <p:cNvPr id="30" name="Rounded Rectangle 40"/>
          <p:cNvSpPr/>
          <p:nvPr/>
        </p:nvSpPr>
        <p:spPr>
          <a:xfrm>
            <a:off x="3744831" y="3082676"/>
            <a:ext cx="960107" cy="274316"/>
          </a:xfrm>
          <a:prstGeom prst="roundRect">
            <a:avLst/>
          </a:prstGeom>
        </p:spPr>
        <p:style>
          <a:lnRef idx="0">
            <a:schemeClr val="accent3"/>
          </a:lnRef>
          <a:fillRef idx="3">
            <a:schemeClr val="accent3"/>
          </a:fillRef>
          <a:effectRef idx="3">
            <a:schemeClr val="accent3"/>
          </a:effectRef>
          <a:fontRef idx="minor">
            <a:schemeClr val="lt1"/>
          </a:fontRef>
        </p:style>
        <p:txBody>
          <a:bodyPr lIns="21287" tIns="10644" rIns="21287" bIns="10644" rtlCol="0" anchor="ctr"/>
          <a:lstStyle/>
          <a:p>
            <a:pPr algn="ctr"/>
            <a:r>
              <a:rPr lang="es-ES_tradnl" sz="1600" dirty="0" smtClean="0">
                <a:solidFill>
                  <a:schemeClr val="bg1"/>
                </a:solidFill>
              </a:rPr>
              <a:t>RESULTS</a:t>
            </a:r>
            <a:endParaRPr lang="ca-ES" sz="1600" dirty="0">
              <a:solidFill>
                <a:schemeClr val="bg1"/>
              </a:solidFill>
            </a:endParaRPr>
          </a:p>
        </p:txBody>
      </p:sp>
      <p:sp>
        <p:nvSpPr>
          <p:cNvPr id="2" name="TextBox 1"/>
          <p:cNvSpPr txBox="1"/>
          <p:nvPr/>
        </p:nvSpPr>
        <p:spPr>
          <a:xfrm>
            <a:off x="179512" y="289865"/>
            <a:ext cx="1800200" cy="369332"/>
          </a:xfrm>
          <a:prstGeom prst="rect">
            <a:avLst/>
          </a:prstGeom>
          <a:noFill/>
        </p:spPr>
        <p:txBody>
          <a:bodyPr wrap="square" rtlCol="0">
            <a:spAutoFit/>
          </a:bodyPr>
          <a:lstStyle/>
          <a:p>
            <a:r>
              <a:rPr lang="en-US" dirty="0" err="1" smtClean="0"/>
              <a:t>Mireia</a:t>
            </a:r>
            <a:r>
              <a:rPr lang="en-US" dirty="0" smtClean="0"/>
              <a:t> </a:t>
            </a:r>
            <a:r>
              <a:rPr lang="en-US" dirty="0" err="1" smtClean="0"/>
              <a:t>Usart</a:t>
            </a:r>
            <a:endParaRPr lang="en-US" dirty="0"/>
          </a:p>
        </p:txBody>
      </p:sp>
    </p:spTree>
    <p:extLst>
      <p:ext uri="{BB962C8B-B14F-4D97-AF65-F5344CB8AC3E}">
        <p14:creationId xmlns:p14="http://schemas.microsoft.com/office/powerpoint/2010/main" val="12754729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2246</Words>
  <Application>Microsoft Office PowerPoint</Application>
  <PresentationFormat>On-screen Show (4:3)</PresentationFormat>
  <Paragraphs>209</Paragraphs>
  <Slides>13</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Tema de Office</vt:lpstr>
      <vt:lpstr>Microsoft PowerPoint Slide</vt:lpstr>
      <vt:lpstr>PowerPoint Presentation</vt:lpstr>
      <vt:lpstr>PowerPoint Presentation</vt:lpstr>
      <vt:lpstr>PowerPoint Presentation</vt:lpstr>
      <vt:lpstr>PowerPoint Presentation</vt:lpstr>
      <vt:lpstr>PowerPoint Presentation</vt:lpstr>
      <vt:lpstr>The stretch in MOOC learning   Inge de Waard</vt:lpstr>
      <vt:lpstr>eLearning for Ancient Languages</vt:lpstr>
      <vt:lpstr>Scientists, Training &amp; Public Safety:  Studying the Needs of Scientific Software Users E. M. Skordaki, Scientist/EdD Student, Athabasca University</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Maribel</dc:creator>
  <cp:lastModifiedBy>Inge de Waard</cp:lastModifiedBy>
  <cp:revision>44</cp:revision>
  <dcterms:created xsi:type="dcterms:W3CDTF">2014-01-13T06:48:44Z</dcterms:created>
  <dcterms:modified xsi:type="dcterms:W3CDTF">2014-01-28T14:49:19Z</dcterms:modified>
</cp:coreProperties>
</file>