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9"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AA1FB-842D-4BD7-A22F-3B7C533AC6A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4740C8B9-C5E4-4D3A-A891-C39653684C1F}">
      <dgm:prSet custT="1"/>
      <dgm:spPr/>
      <dgm:t>
        <a:bodyPr/>
        <a:lstStyle/>
        <a:p>
          <a:pPr rtl="0"/>
          <a:r>
            <a:rPr lang="en-US" sz="2000" dirty="0" smtClean="0"/>
            <a:t>Less is more</a:t>
          </a:r>
          <a:endParaRPr lang="en-US" sz="2000" dirty="0"/>
        </a:p>
      </dgm:t>
    </dgm:pt>
    <dgm:pt modelId="{3F150581-7993-4F3F-94AD-ACF7D02843EC}" type="parTrans" cxnId="{CAE91555-E96A-4699-83ED-AB067C745501}">
      <dgm:prSet/>
      <dgm:spPr/>
      <dgm:t>
        <a:bodyPr/>
        <a:lstStyle/>
        <a:p>
          <a:endParaRPr lang="en-US"/>
        </a:p>
      </dgm:t>
    </dgm:pt>
    <dgm:pt modelId="{39F6CFCB-C1E8-4E66-BDCE-C78C4472C6A3}" type="sibTrans" cxnId="{CAE91555-E96A-4699-83ED-AB067C745501}">
      <dgm:prSet/>
      <dgm:spPr/>
      <dgm:t>
        <a:bodyPr/>
        <a:lstStyle/>
        <a:p>
          <a:endParaRPr lang="en-US"/>
        </a:p>
      </dgm:t>
    </dgm:pt>
    <dgm:pt modelId="{BB9597D3-3FA8-42BC-8FC2-46EF1695008E}">
      <dgm:prSet custT="1"/>
      <dgm:spPr/>
      <dgm:t>
        <a:bodyPr/>
        <a:lstStyle/>
        <a:p>
          <a:pPr rtl="0"/>
          <a:r>
            <a:rPr lang="en-US" sz="1400" dirty="0" smtClean="0"/>
            <a:t>Learn about tense, voice and verb agreement</a:t>
          </a:r>
          <a:endParaRPr lang="en-US" sz="1400" dirty="0"/>
        </a:p>
      </dgm:t>
    </dgm:pt>
    <dgm:pt modelId="{45618A15-A235-4ACB-B1BE-9B7767C8DC92}" type="parTrans" cxnId="{B32A2748-917A-4FCC-AAA8-3FA563251049}">
      <dgm:prSet/>
      <dgm:spPr/>
      <dgm:t>
        <a:bodyPr/>
        <a:lstStyle/>
        <a:p>
          <a:endParaRPr lang="en-US"/>
        </a:p>
      </dgm:t>
    </dgm:pt>
    <dgm:pt modelId="{DCDD0023-9719-46A2-A9B5-EC98F4894D3A}" type="sibTrans" cxnId="{B32A2748-917A-4FCC-AAA8-3FA563251049}">
      <dgm:prSet/>
      <dgm:spPr/>
      <dgm:t>
        <a:bodyPr/>
        <a:lstStyle/>
        <a:p>
          <a:endParaRPr lang="en-US"/>
        </a:p>
      </dgm:t>
    </dgm:pt>
    <dgm:pt modelId="{D76AB775-B551-4E50-91F0-791E3BD5A28B}">
      <dgm:prSet/>
      <dgm:spPr/>
      <dgm:t>
        <a:bodyPr/>
        <a:lstStyle/>
        <a:p>
          <a:pPr rtl="0"/>
          <a:r>
            <a:rPr lang="en-US" dirty="0" smtClean="0"/>
            <a:t>Not writing but rewriting</a:t>
          </a:r>
          <a:endParaRPr lang="en-US" dirty="0"/>
        </a:p>
      </dgm:t>
    </dgm:pt>
    <dgm:pt modelId="{17BBD943-FEDD-411F-AFD3-77EBC9725973}" type="parTrans" cxnId="{761FC811-46F0-41B6-AABC-76606B836FF0}">
      <dgm:prSet/>
      <dgm:spPr/>
      <dgm:t>
        <a:bodyPr/>
        <a:lstStyle/>
        <a:p>
          <a:endParaRPr lang="en-US"/>
        </a:p>
      </dgm:t>
    </dgm:pt>
    <dgm:pt modelId="{13059D71-3E75-4CFF-AFAA-AC81C5C197A0}" type="sibTrans" cxnId="{761FC811-46F0-41B6-AABC-76606B836FF0}">
      <dgm:prSet/>
      <dgm:spPr/>
      <dgm:t>
        <a:bodyPr/>
        <a:lstStyle/>
        <a:p>
          <a:endParaRPr lang="en-US"/>
        </a:p>
      </dgm:t>
    </dgm:pt>
    <dgm:pt modelId="{DF841572-F5BF-416F-B75C-A967171BCF3A}">
      <dgm:prSet custT="1"/>
      <dgm:spPr/>
      <dgm:t>
        <a:bodyPr/>
        <a:lstStyle/>
        <a:p>
          <a:pPr rtl="0"/>
          <a:r>
            <a:rPr lang="en-US" sz="1400" dirty="0" smtClean="0"/>
            <a:t>“As you edit, concentrate on continuity: does each sentence and each paragraph lead into the next, or does the reader have to ask why you are suddenly talking about this? Writing requires meeting a reader’s expectations, but without becoming predictable and thus boring. Each paragraph should do what the reader expects, but do it in a way that is unexpected.” </a:t>
          </a:r>
          <a:r>
            <a:rPr lang="en-US" sz="1400" i="1" dirty="0" smtClean="0"/>
            <a:t>http://soci.ucalgary.ca/sites/soci.ucalgary.ca/files/courses/F11/SOCI631/sem1/SOCI631-F11-SEM1-outline.pdf</a:t>
          </a:r>
          <a:endParaRPr lang="en-US" sz="1400" i="1" dirty="0"/>
        </a:p>
      </dgm:t>
    </dgm:pt>
    <dgm:pt modelId="{7CC7BF16-2BED-4E27-B64B-BE57FFA1B005}" type="parTrans" cxnId="{58EC3270-A515-4B25-84D3-05B94FF1B3A3}">
      <dgm:prSet/>
      <dgm:spPr/>
      <dgm:t>
        <a:bodyPr/>
        <a:lstStyle/>
        <a:p>
          <a:endParaRPr lang="en-US"/>
        </a:p>
      </dgm:t>
    </dgm:pt>
    <dgm:pt modelId="{E3EC1804-6E05-4BFB-B968-58A8BBD797E4}" type="sibTrans" cxnId="{58EC3270-A515-4B25-84D3-05B94FF1B3A3}">
      <dgm:prSet/>
      <dgm:spPr/>
      <dgm:t>
        <a:bodyPr/>
        <a:lstStyle/>
        <a:p>
          <a:endParaRPr lang="en-US"/>
        </a:p>
      </dgm:t>
    </dgm:pt>
    <dgm:pt modelId="{84EFA16D-64DF-480A-B503-6BB91ACCCC7F}" type="pres">
      <dgm:prSet presAssocID="{650AA1FB-842D-4BD7-A22F-3B7C533AC6A2}" presName="composite" presStyleCnt="0">
        <dgm:presLayoutVars>
          <dgm:chMax val="5"/>
          <dgm:dir/>
          <dgm:animLvl val="ctr"/>
          <dgm:resizeHandles val="exact"/>
        </dgm:presLayoutVars>
      </dgm:prSet>
      <dgm:spPr/>
    </dgm:pt>
    <dgm:pt modelId="{434319AF-2D03-4E8B-A55D-662ECCC808D3}" type="pres">
      <dgm:prSet presAssocID="{650AA1FB-842D-4BD7-A22F-3B7C533AC6A2}" presName="cycle" presStyleCnt="0"/>
      <dgm:spPr/>
    </dgm:pt>
    <dgm:pt modelId="{82FC8AF0-610D-4CE4-BB82-2D8FCE90DB09}" type="pres">
      <dgm:prSet presAssocID="{650AA1FB-842D-4BD7-A22F-3B7C533AC6A2}" presName="centerShape" presStyleCnt="0"/>
      <dgm:spPr/>
    </dgm:pt>
    <dgm:pt modelId="{6F3A6940-B138-4637-A8B0-A4E94E3FC7DA}" type="pres">
      <dgm:prSet presAssocID="{650AA1FB-842D-4BD7-A22F-3B7C533AC6A2}" presName="connSite" presStyleLbl="node1" presStyleIdx="0" presStyleCnt="5"/>
      <dgm:spPr/>
    </dgm:pt>
    <dgm:pt modelId="{16178881-0436-4C13-81F7-C5B411F72AB4}" type="pres">
      <dgm:prSet presAssocID="{650AA1FB-842D-4BD7-A22F-3B7C533AC6A2}" presName="visible" presStyleLbl="node1" presStyleIdx="0" presStyleCnt="5"/>
      <dgm:spPr/>
    </dgm:pt>
    <dgm:pt modelId="{43D9FBC8-9943-4100-9A9B-5C691127BA69}" type="pres">
      <dgm:prSet presAssocID="{3F150581-7993-4F3F-94AD-ACF7D02843EC}" presName="Name25" presStyleLbl="parChTrans1D1" presStyleIdx="0" presStyleCnt="4"/>
      <dgm:spPr/>
    </dgm:pt>
    <dgm:pt modelId="{0878B74C-49E9-4742-802F-7BAA63384C22}" type="pres">
      <dgm:prSet presAssocID="{4740C8B9-C5E4-4D3A-A891-C39653684C1F}" presName="node" presStyleCnt="0"/>
      <dgm:spPr/>
    </dgm:pt>
    <dgm:pt modelId="{DED5EC2A-1CF4-4A92-B179-80A2DC3A9711}" type="pres">
      <dgm:prSet presAssocID="{4740C8B9-C5E4-4D3A-A891-C39653684C1F}" presName="parentNode" presStyleLbl="node1" presStyleIdx="1" presStyleCnt="5" custScaleY="82645" custLinFactX="100000" custLinFactNeighborX="164000" custLinFactNeighborY="55214">
        <dgm:presLayoutVars>
          <dgm:chMax val="1"/>
          <dgm:bulletEnabled val="1"/>
        </dgm:presLayoutVars>
      </dgm:prSet>
      <dgm:spPr/>
    </dgm:pt>
    <dgm:pt modelId="{00A933E5-BDAB-46A5-AB13-F3A43D9180E7}" type="pres">
      <dgm:prSet presAssocID="{4740C8B9-C5E4-4D3A-A891-C39653684C1F}" presName="childNode" presStyleLbl="revTx" presStyleIdx="0" presStyleCnt="0">
        <dgm:presLayoutVars>
          <dgm:bulletEnabled val="1"/>
        </dgm:presLayoutVars>
      </dgm:prSet>
      <dgm:spPr/>
    </dgm:pt>
    <dgm:pt modelId="{F63E7F04-815C-4631-A806-9F766F81BE88}" type="pres">
      <dgm:prSet presAssocID="{45618A15-A235-4ACB-B1BE-9B7767C8DC92}" presName="Name25" presStyleLbl="parChTrans1D1" presStyleIdx="1" presStyleCnt="4"/>
      <dgm:spPr/>
    </dgm:pt>
    <dgm:pt modelId="{790A4241-6202-4128-814B-9105E8A86CD2}" type="pres">
      <dgm:prSet presAssocID="{BB9597D3-3FA8-42BC-8FC2-46EF1695008E}" presName="node" presStyleCnt="0"/>
      <dgm:spPr/>
    </dgm:pt>
    <dgm:pt modelId="{0B2F8753-CE84-4E02-87BE-56263132B911}" type="pres">
      <dgm:prSet presAssocID="{BB9597D3-3FA8-42BC-8FC2-46EF1695008E}" presName="parentNode" presStyleLbl="node1" presStyleIdx="2" presStyleCnt="5" custScaleX="163998" custScaleY="129369" custLinFactX="100000" custLinFactNeighborX="118973" custLinFactNeighborY="75398">
        <dgm:presLayoutVars>
          <dgm:chMax val="1"/>
          <dgm:bulletEnabled val="1"/>
        </dgm:presLayoutVars>
      </dgm:prSet>
      <dgm:spPr/>
    </dgm:pt>
    <dgm:pt modelId="{5C7A60CB-6CD6-4FCD-9EF0-D8E9FBEEB6E4}" type="pres">
      <dgm:prSet presAssocID="{BB9597D3-3FA8-42BC-8FC2-46EF1695008E}" presName="childNode" presStyleLbl="revTx" presStyleIdx="0" presStyleCnt="0">
        <dgm:presLayoutVars>
          <dgm:bulletEnabled val="1"/>
        </dgm:presLayoutVars>
      </dgm:prSet>
      <dgm:spPr/>
    </dgm:pt>
    <dgm:pt modelId="{69B8F02C-1189-4F0B-BC03-ECB94CC0187D}" type="pres">
      <dgm:prSet presAssocID="{17BBD943-FEDD-411F-AFD3-77EBC9725973}" presName="Name25" presStyleLbl="parChTrans1D1" presStyleIdx="2" presStyleCnt="4"/>
      <dgm:spPr/>
    </dgm:pt>
    <dgm:pt modelId="{71317D12-AF7E-40CC-8AAA-B5DA685AD509}" type="pres">
      <dgm:prSet presAssocID="{D76AB775-B551-4E50-91F0-791E3BD5A28B}" presName="node" presStyleCnt="0"/>
      <dgm:spPr/>
    </dgm:pt>
    <dgm:pt modelId="{7362820F-6F82-4956-B954-7986B891CD5E}" type="pres">
      <dgm:prSet presAssocID="{D76AB775-B551-4E50-91F0-791E3BD5A28B}" presName="parentNode" presStyleLbl="node1" presStyleIdx="3" presStyleCnt="5" custScaleX="150290" custScaleY="136789" custLinFactX="97488" custLinFactNeighborX="100000" custLinFactNeighborY="93885">
        <dgm:presLayoutVars>
          <dgm:chMax val="1"/>
          <dgm:bulletEnabled val="1"/>
        </dgm:presLayoutVars>
      </dgm:prSet>
      <dgm:spPr/>
    </dgm:pt>
    <dgm:pt modelId="{FCFD6B2A-2FE4-43A9-8EF6-B5BF3E2109C6}" type="pres">
      <dgm:prSet presAssocID="{D76AB775-B551-4E50-91F0-791E3BD5A28B}" presName="childNode" presStyleLbl="revTx" presStyleIdx="0" presStyleCnt="0">
        <dgm:presLayoutVars>
          <dgm:bulletEnabled val="1"/>
        </dgm:presLayoutVars>
      </dgm:prSet>
      <dgm:spPr/>
    </dgm:pt>
    <dgm:pt modelId="{3C72212A-B7AE-4F2C-8E4D-08EEB730CDD6}" type="pres">
      <dgm:prSet presAssocID="{7CC7BF16-2BED-4E27-B64B-BE57FFA1B005}" presName="Name25" presStyleLbl="parChTrans1D1" presStyleIdx="3" presStyleCnt="4"/>
      <dgm:spPr/>
    </dgm:pt>
    <dgm:pt modelId="{E3B07987-6DF8-4B14-9F2B-056B09ADFDCB}" type="pres">
      <dgm:prSet presAssocID="{DF841572-F5BF-416F-B75C-A967171BCF3A}" presName="node" presStyleCnt="0"/>
      <dgm:spPr/>
    </dgm:pt>
    <dgm:pt modelId="{B21BAF2C-5E88-444E-92D9-3EC35A3B2697}" type="pres">
      <dgm:prSet presAssocID="{DF841572-F5BF-416F-B75C-A967171BCF3A}" presName="parentNode" presStyleLbl="node1" presStyleIdx="4" presStyleCnt="5" custScaleX="401233" custScaleY="386040" custLinFactY="-76104" custLinFactNeighborX="-89813" custLinFactNeighborY="-100000">
        <dgm:presLayoutVars>
          <dgm:chMax val="1"/>
          <dgm:bulletEnabled val="1"/>
        </dgm:presLayoutVars>
      </dgm:prSet>
      <dgm:spPr/>
    </dgm:pt>
    <dgm:pt modelId="{EEDF5630-CB58-4B44-9E15-E861C625DE7E}" type="pres">
      <dgm:prSet presAssocID="{DF841572-F5BF-416F-B75C-A967171BCF3A}" presName="childNode" presStyleLbl="revTx" presStyleIdx="0" presStyleCnt="0">
        <dgm:presLayoutVars>
          <dgm:bulletEnabled val="1"/>
        </dgm:presLayoutVars>
      </dgm:prSet>
      <dgm:spPr/>
    </dgm:pt>
  </dgm:ptLst>
  <dgm:cxnLst>
    <dgm:cxn modelId="{D7651A11-80C6-4F31-8CA7-724055336D66}" type="presOf" srcId="{3F150581-7993-4F3F-94AD-ACF7D02843EC}" destId="{43D9FBC8-9943-4100-9A9B-5C691127BA69}" srcOrd="0" destOrd="0" presId="urn:microsoft.com/office/officeart/2005/8/layout/radial2"/>
    <dgm:cxn modelId="{E03C052B-222E-4404-971D-B21FD0708462}" type="presOf" srcId="{7CC7BF16-2BED-4E27-B64B-BE57FFA1B005}" destId="{3C72212A-B7AE-4F2C-8E4D-08EEB730CDD6}" srcOrd="0" destOrd="0" presId="urn:microsoft.com/office/officeart/2005/8/layout/radial2"/>
    <dgm:cxn modelId="{3566013F-8031-43FD-893A-E9A60BFAB482}" type="presOf" srcId="{BB9597D3-3FA8-42BC-8FC2-46EF1695008E}" destId="{0B2F8753-CE84-4E02-87BE-56263132B911}" srcOrd="0" destOrd="0" presId="urn:microsoft.com/office/officeart/2005/8/layout/radial2"/>
    <dgm:cxn modelId="{B551F654-7D9D-4126-8A0C-FECBEFAAD1D2}" type="presOf" srcId="{4740C8B9-C5E4-4D3A-A891-C39653684C1F}" destId="{DED5EC2A-1CF4-4A92-B179-80A2DC3A9711}" srcOrd="0" destOrd="0" presId="urn:microsoft.com/office/officeart/2005/8/layout/radial2"/>
    <dgm:cxn modelId="{4214F3DF-BC32-45F8-9ACA-32E37602EE33}" type="presOf" srcId="{17BBD943-FEDD-411F-AFD3-77EBC9725973}" destId="{69B8F02C-1189-4F0B-BC03-ECB94CC0187D}" srcOrd="0" destOrd="0" presId="urn:microsoft.com/office/officeart/2005/8/layout/radial2"/>
    <dgm:cxn modelId="{CAE91555-E96A-4699-83ED-AB067C745501}" srcId="{650AA1FB-842D-4BD7-A22F-3B7C533AC6A2}" destId="{4740C8B9-C5E4-4D3A-A891-C39653684C1F}" srcOrd="0" destOrd="0" parTransId="{3F150581-7993-4F3F-94AD-ACF7D02843EC}" sibTransId="{39F6CFCB-C1E8-4E66-BDCE-C78C4472C6A3}"/>
    <dgm:cxn modelId="{5A3B96C3-1976-4A40-9424-CAB1D5369343}" type="presOf" srcId="{650AA1FB-842D-4BD7-A22F-3B7C533AC6A2}" destId="{84EFA16D-64DF-480A-B503-6BB91ACCCC7F}" srcOrd="0" destOrd="0" presId="urn:microsoft.com/office/officeart/2005/8/layout/radial2"/>
    <dgm:cxn modelId="{B32A2748-917A-4FCC-AAA8-3FA563251049}" srcId="{650AA1FB-842D-4BD7-A22F-3B7C533AC6A2}" destId="{BB9597D3-3FA8-42BC-8FC2-46EF1695008E}" srcOrd="1" destOrd="0" parTransId="{45618A15-A235-4ACB-B1BE-9B7767C8DC92}" sibTransId="{DCDD0023-9719-46A2-A9B5-EC98F4894D3A}"/>
    <dgm:cxn modelId="{8C70476F-E3CA-4096-B628-831A2C10A989}" type="presOf" srcId="{D76AB775-B551-4E50-91F0-791E3BD5A28B}" destId="{7362820F-6F82-4956-B954-7986B891CD5E}" srcOrd="0" destOrd="0" presId="urn:microsoft.com/office/officeart/2005/8/layout/radial2"/>
    <dgm:cxn modelId="{761FC811-46F0-41B6-AABC-76606B836FF0}" srcId="{650AA1FB-842D-4BD7-A22F-3B7C533AC6A2}" destId="{D76AB775-B551-4E50-91F0-791E3BD5A28B}" srcOrd="2" destOrd="0" parTransId="{17BBD943-FEDD-411F-AFD3-77EBC9725973}" sibTransId="{13059D71-3E75-4CFF-AFAA-AC81C5C197A0}"/>
    <dgm:cxn modelId="{58EC3270-A515-4B25-84D3-05B94FF1B3A3}" srcId="{650AA1FB-842D-4BD7-A22F-3B7C533AC6A2}" destId="{DF841572-F5BF-416F-B75C-A967171BCF3A}" srcOrd="3" destOrd="0" parTransId="{7CC7BF16-2BED-4E27-B64B-BE57FFA1B005}" sibTransId="{E3EC1804-6E05-4BFB-B968-58A8BBD797E4}"/>
    <dgm:cxn modelId="{9648EAE9-7A19-4ADD-A8C3-4BAA3DF9EC4A}" type="presOf" srcId="{DF841572-F5BF-416F-B75C-A967171BCF3A}" destId="{B21BAF2C-5E88-444E-92D9-3EC35A3B2697}" srcOrd="0" destOrd="0" presId="urn:microsoft.com/office/officeart/2005/8/layout/radial2"/>
    <dgm:cxn modelId="{EE363D3E-6543-47D5-A7D7-53DC4F7405A4}" type="presOf" srcId="{45618A15-A235-4ACB-B1BE-9B7767C8DC92}" destId="{F63E7F04-815C-4631-A806-9F766F81BE88}" srcOrd="0" destOrd="0" presId="urn:microsoft.com/office/officeart/2005/8/layout/radial2"/>
    <dgm:cxn modelId="{D1DCB607-8C40-47E1-BCF6-0418B3B3DCBC}" type="presParOf" srcId="{84EFA16D-64DF-480A-B503-6BB91ACCCC7F}" destId="{434319AF-2D03-4E8B-A55D-662ECCC808D3}" srcOrd="0" destOrd="0" presId="urn:microsoft.com/office/officeart/2005/8/layout/radial2"/>
    <dgm:cxn modelId="{1F17E6CA-56CE-4EF2-8537-B034CA026FA8}" type="presParOf" srcId="{434319AF-2D03-4E8B-A55D-662ECCC808D3}" destId="{82FC8AF0-610D-4CE4-BB82-2D8FCE90DB09}" srcOrd="0" destOrd="0" presId="urn:microsoft.com/office/officeart/2005/8/layout/radial2"/>
    <dgm:cxn modelId="{955A792D-F339-4B97-BCA0-1B14AB7F8223}" type="presParOf" srcId="{82FC8AF0-610D-4CE4-BB82-2D8FCE90DB09}" destId="{6F3A6940-B138-4637-A8B0-A4E94E3FC7DA}" srcOrd="0" destOrd="0" presId="urn:microsoft.com/office/officeart/2005/8/layout/radial2"/>
    <dgm:cxn modelId="{25E2E08C-D15F-4F35-A1CF-5066FE1CC773}" type="presParOf" srcId="{82FC8AF0-610D-4CE4-BB82-2D8FCE90DB09}" destId="{16178881-0436-4C13-81F7-C5B411F72AB4}" srcOrd="1" destOrd="0" presId="urn:microsoft.com/office/officeart/2005/8/layout/radial2"/>
    <dgm:cxn modelId="{1572AACF-3C33-4760-A11C-172D9933D204}" type="presParOf" srcId="{434319AF-2D03-4E8B-A55D-662ECCC808D3}" destId="{43D9FBC8-9943-4100-9A9B-5C691127BA69}" srcOrd="1" destOrd="0" presId="urn:microsoft.com/office/officeart/2005/8/layout/radial2"/>
    <dgm:cxn modelId="{43F592E7-62E1-4042-B325-F053390707CE}" type="presParOf" srcId="{434319AF-2D03-4E8B-A55D-662ECCC808D3}" destId="{0878B74C-49E9-4742-802F-7BAA63384C22}" srcOrd="2" destOrd="0" presId="urn:microsoft.com/office/officeart/2005/8/layout/radial2"/>
    <dgm:cxn modelId="{D6738808-C0F5-4B21-A47E-73E4C3850EFB}" type="presParOf" srcId="{0878B74C-49E9-4742-802F-7BAA63384C22}" destId="{DED5EC2A-1CF4-4A92-B179-80A2DC3A9711}" srcOrd="0" destOrd="0" presId="urn:microsoft.com/office/officeart/2005/8/layout/radial2"/>
    <dgm:cxn modelId="{F7CB7BAD-21E6-44D9-9B60-C024AA1E52A2}" type="presParOf" srcId="{0878B74C-49E9-4742-802F-7BAA63384C22}" destId="{00A933E5-BDAB-46A5-AB13-F3A43D9180E7}" srcOrd="1" destOrd="0" presId="urn:microsoft.com/office/officeart/2005/8/layout/radial2"/>
    <dgm:cxn modelId="{E7FB9412-00D9-4C5B-A691-C9D7C48031F1}" type="presParOf" srcId="{434319AF-2D03-4E8B-A55D-662ECCC808D3}" destId="{F63E7F04-815C-4631-A806-9F766F81BE88}" srcOrd="3" destOrd="0" presId="urn:microsoft.com/office/officeart/2005/8/layout/radial2"/>
    <dgm:cxn modelId="{99664D9D-D228-4D5C-B241-148D18E01662}" type="presParOf" srcId="{434319AF-2D03-4E8B-A55D-662ECCC808D3}" destId="{790A4241-6202-4128-814B-9105E8A86CD2}" srcOrd="4" destOrd="0" presId="urn:microsoft.com/office/officeart/2005/8/layout/radial2"/>
    <dgm:cxn modelId="{49E3A738-6879-49FD-B6AF-A74F0B176AC3}" type="presParOf" srcId="{790A4241-6202-4128-814B-9105E8A86CD2}" destId="{0B2F8753-CE84-4E02-87BE-56263132B911}" srcOrd="0" destOrd="0" presId="urn:microsoft.com/office/officeart/2005/8/layout/radial2"/>
    <dgm:cxn modelId="{AB123FDC-0D2A-44C8-8E60-FA7BB33A5DC5}" type="presParOf" srcId="{790A4241-6202-4128-814B-9105E8A86CD2}" destId="{5C7A60CB-6CD6-4FCD-9EF0-D8E9FBEEB6E4}" srcOrd="1" destOrd="0" presId="urn:microsoft.com/office/officeart/2005/8/layout/radial2"/>
    <dgm:cxn modelId="{D36D5C9C-7341-4FFA-8B8C-B7CC51E36B2A}" type="presParOf" srcId="{434319AF-2D03-4E8B-A55D-662ECCC808D3}" destId="{69B8F02C-1189-4F0B-BC03-ECB94CC0187D}" srcOrd="5" destOrd="0" presId="urn:microsoft.com/office/officeart/2005/8/layout/radial2"/>
    <dgm:cxn modelId="{5D127193-169D-4543-87B2-BA6F2918E5EA}" type="presParOf" srcId="{434319AF-2D03-4E8B-A55D-662ECCC808D3}" destId="{71317D12-AF7E-40CC-8AAA-B5DA685AD509}" srcOrd="6" destOrd="0" presId="urn:microsoft.com/office/officeart/2005/8/layout/radial2"/>
    <dgm:cxn modelId="{AEE01FDE-A48A-470F-8B6F-8C4B8F6300C6}" type="presParOf" srcId="{71317D12-AF7E-40CC-8AAA-B5DA685AD509}" destId="{7362820F-6F82-4956-B954-7986B891CD5E}" srcOrd="0" destOrd="0" presId="urn:microsoft.com/office/officeart/2005/8/layout/radial2"/>
    <dgm:cxn modelId="{39DEA04E-44E3-4757-9113-A9941EC790B9}" type="presParOf" srcId="{71317D12-AF7E-40CC-8AAA-B5DA685AD509}" destId="{FCFD6B2A-2FE4-43A9-8EF6-B5BF3E2109C6}" srcOrd="1" destOrd="0" presId="urn:microsoft.com/office/officeart/2005/8/layout/radial2"/>
    <dgm:cxn modelId="{732EDF21-61EF-49D8-91A3-744743664A94}" type="presParOf" srcId="{434319AF-2D03-4E8B-A55D-662ECCC808D3}" destId="{3C72212A-B7AE-4F2C-8E4D-08EEB730CDD6}" srcOrd="7" destOrd="0" presId="urn:microsoft.com/office/officeart/2005/8/layout/radial2"/>
    <dgm:cxn modelId="{F511563F-6BD3-4563-B6AB-D030EA6D6F3D}" type="presParOf" srcId="{434319AF-2D03-4E8B-A55D-662ECCC808D3}" destId="{E3B07987-6DF8-4B14-9F2B-056B09ADFDCB}" srcOrd="8" destOrd="0" presId="urn:microsoft.com/office/officeart/2005/8/layout/radial2"/>
    <dgm:cxn modelId="{98D6C0DF-BD2D-45AA-83AC-9C77D841E4C2}" type="presParOf" srcId="{E3B07987-6DF8-4B14-9F2B-056B09ADFDCB}" destId="{B21BAF2C-5E88-444E-92D9-3EC35A3B2697}" srcOrd="0" destOrd="0" presId="urn:microsoft.com/office/officeart/2005/8/layout/radial2"/>
    <dgm:cxn modelId="{9D095616-BB17-45EC-8014-9830D22526F3}" type="presParOf" srcId="{E3B07987-6DF8-4B14-9F2B-056B09ADFDCB}" destId="{EEDF5630-CB58-4B44-9E15-E861C625DE7E}"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91A62-B1E3-44B9-9636-508F2A2652B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F2111B67-B3AB-4391-AEDD-D6697E4B130D}">
      <dgm:prSet/>
      <dgm:spPr/>
      <dgm:t>
        <a:bodyPr/>
        <a:lstStyle/>
        <a:p>
          <a:pPr rtl="0"/>
          <a:r>
            <a:rPr lang="en-US" dirty="0" smtClean="0"/>
            <a:t>Statement of claim:  “Emotion is present in online learning environments.”</a:t>
          </a:r>
          <a:endParaRPr lang="en-US" dirty="0"/>
        </a:p>
      </dgm:t>
    </dgm:pt>
    <dgm:pt modelId="{AA996077-C1E4-4CED-89CC-B5A333E4546D}" type="parTrans" cxnId="{4ADF16A9-448D-4C11-877E-EAD17A948C48}">
      <dgm:prSet/>
      <dgm:spPr/>
      <dgm:t>
        <a:bodyPr/>
        <a:lstStyle/>
        <a:p>
          <a:endParaRPr lang="en-US"/>
        </a:p>
      </dgm:t>
    </dgm:pt>
    <dgm:pt modelId="{6E1D3E49-30D4-46CE-871D-1A2BA9037EE1}" type="sibTrans" cxnId="{4ADF16A9-448D-4C11-877E-EAD17A948C48}">
      <dgm:prSet/>
      <dgm:spPr/>
      <dgm:t>
        <a:bodyPr/>
        <a:lstStyle/>
        <a:p>
          <a:endParaRPr lang="en-US"/>
        </a:p>
      </dgm:t>
    </dgm:pt>
    <dgm:pt modelId="{7B8ABE36-4E3C-4E17-97D0-237FB2D791ED}">
      <dgm:prSet/>
      <dgm:spPr/>
      <dgm:t>
        <a:bodyPr/>
        <a:lstStyle/>
        <a:p>
          <a:pPr rtl="0"/>
          <a:r>
            <a:rPr lang="en-US" dirty="0" smtClean="0"/>
            <a:t>Write at least three premises supporting your claim and cite the relevant literature.  </a:t>
          </a:r>
          <a:endParaRPr lang="en-US" dirty="0"/>
        </a:p>
      </dgm:t>
    </dgm:pt>
    <dgm:pt modelId="{93B1A87E-CB8C-4FF1-B80E-95D35B3508E7}" type="parTrans" cxnId="{AC698C8B-A48D-4BB7-8E71-82033A1BAF38}">
      <dgm:prSet/>
      <dgm:spPr/>
      <dgm:t>
        <a:bodyPr/>
        <a:lstStyle/>
        <a:p>
          <a:endParaRPr lang="en-US"/>
        </a:p>
      </dgm:t>
    </dgm:pt>
    <dgm:pt modelId="{C3CC612C-7F4E-420B-8DF8-03C384AA5771}" type="sibTrans" cxnId="{AC698C8B-A48D-4BB7-8E71-82033A1BAF38}">
      <dgm:prSet/>
      <dgm:spPr/>
      <dgm:t>
        <a:bodyPr/>
        <a:lstStyle/>
        <a:p>
          <a:endParaRPr lang="en-US"/>
        </a:p>
      </dgm:t>
    </dgm:pt>
    <dgm:pt modelId="{4B81A438-4B5C-4B22-A049-182E7999EF86}">
      <dgm:prSet/>
      <dgm:spPr/>
      <dgm:t>
        <a:bodyPr/>
        <a:lstStyle/>
        <a:p>
          <a:pPr rtl="0"/>
          <a:r>
            <a:rPr lang="en-US" dirty="0" smtClean="0"/>
            <a:t>Create a strong rationale for why your research is important:  “Understanding the role of emotion will allow improved facilitation.”</a:t>
          </a:r>
          <a:endParaRPr lang="en-US" dirty="0"/>
        </a:p>
      </dgm:t>
    </dgm:pt>
    <dgm:pt modelId="{26C6F394-8ACD-4975-9BAD-381CD8DAB5CA}" type="parTrans" cxnId="{045F7513-8DA1-4B09-A390-795800995B22}">
      <dgm:prSet/>
      <dgm:spPr/>
      <dgm:t>
        <a:bodyPr/>
        <a:lstStyle/>
        <a:p>
          <a:endParaRPr lang="en-US"/>
        </a:p>
      </dgm:t>
    </dgm:pt>
    <dgm:pt modelId="{340CCB90-86C4-406D-9074-2302E4BD1A6A}" type="sibTrans" cxnId="{045F7513-8DA1-4B09-A390-795800995B22}">
      <dgm:prSet/>
      <dgm:spPr/>
      <dgm:t>
        <a:bodyPr/>
        <a:lstStyle/>
        <a:p>
          <a:endParaRPr lang="en-US"/>
        </a:p>
      </dgm:t>
    </dgm:pt>
    <dgm:pt modelId="{E0941613-3098-4108-A7C2-C26F29A31123}">
      <dgm:prSet/>
      <dgm:spPr/>
      <dgm:t>
        <a:bodyPr/>
        <a:lstStyle/>
        <a:p>
          <a:pPr rtl="0"/>
          <a:r>
            <a:rPr lang="en-US" dirty="0" smtClean="0"/>
            <a:t>Caution:  don’t just describe relevant information and retell the stories from the literature.</a:t>
          </a:r>
          <a:endParaRPr lang="en-US" dirty="0"/>
        </a:p>
      </dgm:t>
    </dgm:pt>
    <dgm:pt modelId="{8CF344E8-768B-4784-BFD1-B6665D41FE13}" type="parTrans" cxnId="{C6B6B717-EBC2-415A-B95C-34CF0ECEC018}">
      <dgm:prSet/>
      <dgm:spPr/>
      <dgm:t>
        <a:bodyPr/>
        <a:lstStyle/>
        <a:p>
          <a:endParaRPr lang="en-US"/>
        </a:p>
      </dgm:t>
    </dgm:pt>
    <dgm:pt modelId="{90877DD6-D1D0-4D5B-AEE2-BBB95F314D7C}" type="sibTrans" cxnId="{C6B6B717-EBC2-415A-B95C-34CF0ECEC018}">
      <dgm:prSet/>
      <dgm:spPr/>
      <dgm:t>
        <a:bodyPr/>
        <a:lstStyle/>
        <a:p>
          <a:endParaRPr lang="en-US"/>
        </a:p>
      </dgm:t>
    </dgm:pt>
    <dgm:pt modelId="{F074CCAA-168E-4317-97D0-D17449C53721}" type="pres">
      <dgm:prSet presAssocID="{93F91A62-B1E3-44B9-9636-508F2A2652B7}" presName="Name0" presStyleCnt="0">
        <dgm:presLayoutVars>
          <dgm:dir/>
          <dgm:resizeHandles val="exact"/>
        </dgm:presLayoutVars>
      </dgm:prSet>
      <dgm:spPr/>
    </dgm:pt>
    <dgm:pt modelId="{355BE5F2-3E07-401D-AE95-FC254EC787BD}" type="pres">
      <dgm:prSet presAssocID="{93F91A62-B1E3-44B9-9636-508F2A2652B7}" presName="fgShape" presStyleLbl="fgShp" presStyleIdx="0" presStyleCnt="1"/>
      <dgm:spPr/>
    </dgm:pt>
    <dgm:pt modelId="{1538081A-9C3B-4EB5-9E28-D11F7A0CFB1C}" type="pres">
      <dgm:prSet presAssocID="{93F91A62-B1E3-44B9-9636-508F2A2652B7}" presName="linComp" presStyleCnt="0"/>
      <dgm:spPr/>
    </dgm:pt>
    <dgm:pt modelId="{8CC5D06E-2CB8-4C7C-B76B-B8ED0BA400E8}" type="pres">
      <dgm:prSet presAssocID="{F2111B67-B3AB-4391-AEDD-D6697E4B130D}" presName="compNode" presStyleCnt="0"/>
      <dgm:spPr/>
    </dgm:pt>
    <dgm:pt modelId="{53311793-4634-47C0-8D5A-C88A7C81E78C}" type="pres">
      <dgm:prSet presAssocID="{F2111B67-B3AB-4391-AEDD-D6697E4B130D}" presName="bkgdShape" presStyleLbl="node1" presStyleIdx="0" presStyleCnt="4"/>
      <dgm:spPr/>
    </dgm:pt>
    <dgm:pt modelId="{A6100061-21F0-4956-8CAF-098419301EF3}" type="pres">
      <dgm:prSet presAssocID="{F2111B67-B3AB-4391-AEDD-D6697E4B130D}" presName="nodeTx" presStyleLbl="node1" presStyleIdx="0" presStyleCnt="4">
        <dgm:presLayoutVars>
          <dgm:bulletEnabled val="1"/>
        </dgm:presLayoutVars>
      </dgm:prSet>
      <dgm:spPr/>
    </dgm:pt>
    <dgm:pt modelId="{7DB06AEE-6726-4CD9-9C6F-E4AC0E193BEA}" type="pres">
      <dgm:prSet presAssocID="{F2111B67-B3AB-4391-AEDD-D6697E4B130D}" presName="invisiNode" presStyleLbl="node1" presStyleIdx="0" presStyleCnt="4"/>
      <dgm:spPr/>
    </dgm:pt>
    <dgm:pt modelId="{977A89BB-416C-4097-988B-851DA8229854}" type="pres">
      <dgm:prSet presAssocID="{F2111B67-B3AB-4391-AEDD-D6697E4B130D}" presName="imagNode" presStyleLbl="fgImgPlace1" presStyleIdx="0" presStyleCnt="4" custScaleX="12356" custScaleY="24806"/>
      <dgm:spPr/>
    </dgm:pt>
    <dgm:pt modelId="{08BE2C61-C774-4CAE-A9D6-E77029A1657C}" type="pres">
      <dgm:prSet presAssocID="{6E1D3E49-30D4-46CE-871D-1A2BA9037EE1}" presName="sibTrans" presStyleLbl="sibTrans2D1" presStyleIdx="0" presStyleCnt="0"/>
      <dgm:spPr/>
    </dgm:pt>
    <dgm:pt modelId="{6E0CC648-D3CE-4988-8435-5328F6C76351}" type="pres">
      <dgm:prSet presAssocID="{7B8ABE36-4E3C-4E17-97D0-237FB2D791ED}" presName="compNode" presStyleCnt="0"/>
      <dgm:spPr/>
    </dgm:pt>
    <dgm:pt modelId="{F960E377-DBE2-4A59-97B7-5DB2F24CB30C}" type="pres">
      <dgm:prSet presAssocID="{7B8ABE36-4E3C-4E17-97D0-237FB2D791ED}" presName="bkgdShape" presStyleLbl="node1" presStyleIdx="1" presStyleCnt="4"/>
      <dgm:spPr/>
    </dgm:pt>
    <dgm:pt modelId="{60C51234-229F-4CCF-931C-D11E0417C09C}" type="pres">
      <dgm:prSet presAssocID="{7B8ABE36-4E3C-4E17-97D0-237FB2D791ED}" presName="nodeTx" presStyleLbl="node1" presStyleIdx="1" presStyleCnt="4">
        <dgm:presLayoutVars>
          <dgm:bulletEnabled val="1"/>
        </dgm:presLayoutVars>
      </dgm:prSet>
      <dgm:spPr/>
    </dgm:pt>
    <dgm:pt modelId="{C269A036-16CC-48D4-B5F0-3180C205CA38}" type="pres">
      <dgm:prSet presAssocID="{7B8ABE36-4E3C-4E17-97D0-237FB2D791ED}" presName="invisiNode" presStyleLbl="node1" presStyleIdx="1" presStyleCnt="4"/>
      <dgm:spPr/>
    </dgm:pt>
    <dgm:pt modelId="{F9BB9140-4779-402D-9B7C-D6B97D546315}" type="pres">
      <dgm:prSet presAssocID="{7B8ABE36-4E3C-4E17-97D0-237FB2D791ED}" presName="imagNode" presStyleLbl="fgImgPlace1" presStyleIdx="1" presStyleCnt="4" custScaleX="16105" custScaleY="24806"/>
      <dgm:spPr/>
    </dgm:pt>
    <dgm:pt modelId="{C9DA64BA-839F-4773-9F70-02AB3CDC51CF}" type="pres">
      <dgm:prSet presAssocID="{C3CC612C-7F4E-420B-8DF8-03C384AA5771}" presName="sibTrans" presStyleLbl="sibTrans2D1" presStyleIdx="0" presStyleCnt="0"/>
      <dgm:spPr/>
    </dgm:pt>
    <dgm:pt modelId="{79364578-3B31-4980-A20B-6A059232B352}" type="pres">
      <dgm:prSet presAssocID="{4B81A438-4B5C-4B22-A049-182E7999EF86}" presName="compNode" presStyleCnt="0"/>
      <dgm:spPr/>
    </dgm:pt>
    <dgm:pt modelId="{4ED0505A-ACF3-40E7-9940-F51EAD0BFE36}" type="pres">
      <dgm:prSet presAssocID="{4B81A438-4B5C-4B22-A049-182E7999EF86}" presName="bkgdShape" presStyleLbl="node1" presStyleIdx="2" presStyleCnt="4"/>
      <dgm:spPr/>
    </dgm:pt>
    <dgm:pt modelId="{EED01509-12CB-400B-8C0A-C3DAF02363EF}" type="pres">
      <dgm:prSet presAssocID="{4B81A438-4B5C-4B22-A049-182E7999EF86}" presName="nodeTx" presStyleLbl="node1" presStyleIdx="2" presStyleCnt="4">
        <dgm:presLayoutVars>
          <dgm:bulletEnabled val="1"/>
        </dgm:presLayoutVars>
      </dgm:prSet>
      <dgm:spPr/>
    </dgm:pt>
    <dgm:pt modelId="{C6336B23-0E0E-4C4F-BA3A-7BC152D04108}" type="pres">
      <dgm:prSet presAssocID="{4B81A438-4B5C-4B22-A049-182E7999EF86}" presName="invisiNode" presStyleLbl="node1" presStyleIdx="2" presStyleCnt="4"/>
      <dgm:spPr/>
    </dgm:pt>
    <dgm:pt modelId="{D6F97AB0-72DA-4E94-8B42-7C777580B42D}" type="pres">
      <dgm:prSet presAssocID="{4B81A438-4B5C-4B22-A049-182E7999EF86}" presName="imagNode" presStyleLbl="fgImgPlace1" presStyleIdx="2" presStyleCnt="4" custFlipHor="1" custScaleX="14231" custScaleY="24806"/>
      <dgm:spPr/>
    </dgm:pt>
    <dgm:pt modelId="{7FA3B75E-CF0F-48BC-9857-D46E71DF95EE}" type="pres">
      <dgm:prSet presAssocID="{340CCB90-86C4-406D-9074-2302E4BD1A6A}" presName="sibTrans" presStyleLbl="sibTrans2D1" presStyleIdx="0" presStyleCnt="0"/>
      <dgm:spPr/>
    </dgm:pt>
    <dgm:pt modelId="{4044014B-15C7-455C-986D-1C280D43157F}" type="pres">
      <dgm:prSet presAssocID="{E0941613-3098-4108-A7C2-C26F29A31123}" presName="compNode" presStyleCnt="0"/>
      <dgm:spPr/>
    </dgm:pt>
    <dgm:pt modelId="{001CC4A5-40BE-4DBF-88FE-1C7679A0EAB6}" type="pres">
      <dgm:prSet presAssocID="{E0941613-3098-4108-A7C2-C26F29A31123}" presName="bkgdShape" presStyleLbl="node1" presStyleIdx="3" presStyleCnt="4"/>
      <dgm:spPr/>
    </dgm:pt>
    <dgm:pt modelId="{1AF5D41C-50C5-4C4A-B438-77AFC32A7C6F}" type="pres">
      <dgm:prSet presAssocID="{E0941613-3098-4108-A7C2-C26F29A31123}" presName="nodeTx" presStyleLbl="node1" presStyleIdx="3" presStyleCnt="4">
        <dgm:presLayoutVars>
          <dgm:bulletEnabled val="1"/>
        </dgm:presLayoutVars>
      </dgm:prSet>
      <dgm:spPr/>
    </dgm:pt>
    <dgm:pt modelId="{CE7BF3BC-F519-4210-868B-EE67EA88D795}" type="pres">
      <dgm:prSet presAssocID="{E0941613-3098-4108-A7C2-C26F29A31123}" presName="invisiNode" presStyleLbl="node1" presStyleIdx="3" presStyleCnt="4"/>
      <dgm:spPr/>
    </dgm:pt>
    <dgm:pt modelId="{0F180DA9-6088-4B91-8E9C-160E20BD3782}" type="pres">
      <dgm:prSet presAssocID="{E0941613-3098-4108-A7C2-C26F29A31123}" presName="imagNode" presStyleLbl="fgImgPlace1" presStyleIdx="3" presStyleCnt="4" custScaleX="12356" custScaleY="24806"/>
      <dgm:spPr/>
    </dgm:pt>
  </dgm:ptLst>
  <dgm:cxnLst>
    <dgm:cxn modelId="{AC698C8B-A48D-4BB7-8E71-82033A1BAF38}" srcId="{93F91A62-B1E3-44B9-9636-508F2A2652B7}" destId="{7B8ABE36-4E3C-4E17-97D0-237FB2D791ED}" srcOrd="1" destOrd="0" parTransId="{93B1A87E-CB8C-4FF1-B80E-95D35B3508E7}" sibTransId="{C3CC612C-7F4E-420B-8DF8-03C384AA5771}"/>
    <dgm:cxn modelId="{045F7513-8DA1-4B09-A390-795800995B22}" srcId="{93F91A62-B1E3-44B9-9636-508F2A2652B7}" destId="{4B81A438-4B5C-4B22-A049-182E7999EF86}" srcOrd="2" destOrd="0" parTransId="{26C6F394-8ACD-4975-9BAD-381CD8DAB5CA}" sibTransId="{340CCB90-86C4-406D-9074-2302E4BD1A6A}"/>
    <dgm:cxn modelId="{7487F8B4-CB6D-4259-BD40-0E2CA09C58FA}" type="presOf" srcId="{E0941613-3098-4108-A7C2-C26F29A31123}" destId="{1AF5D41C-50C5-4C4A-B438-77AFC32A7C6F}" srcOrd="1" destOrd="0" presId="urn:microsoft.com/office/officeart/2005/8/layout/hList7"/>
    <dgm:cxn modelId="{E27BD01E-9CD9-4E43-A795-6AF1399CA6D4}" type="presOf" srcId="{7B8ABE36-4E3C-4E17-97D0-237FB2D791ED}" destId="{F960E377-DBE2-4A59-97B7-5DB2F24CB30C}" srcOrd="0" destOrd="0" presId="urn:microsoft.com/office/officeart/2005/8/layout/hList7"/>
    <dgm:cxn modelId="{C6B6B717-EBC2-415A-B95C-34CF0ECEC018}" srcId="{93F91A62-B1E3-44B9-9636-508F2A2652B7}" destId="{E0941613-3098-4108-A7C2-C26F29A31123}" srcOrd="3" destOrd="0" parTransId="{8CF344E8-768B-4784-BFD1-B6665D41FE13}" sibTransId="{90877DD6-D1D0-4D5B-AEE2-BBB95F314D7C}"/>
    <dgm:cxn modelId="{AD46C710-B5CB-4281-9394-40848F0DB790}" type="presOf" srcId="{6E1D3E49-30D4-46CE-871D-1A2BA9037EE1}" destId="{08BE2C61-C774-4CAE-A9D6-E77029A1657C}" srcOrd="0" destOrd="0" presId="urn:microsoft.com/office/officeart/2005/8/layout/hList7"/>
    <dgm:cxn modelId="{98B82CB4-CFC4-43D9-A7C5-A4678FC78DF3}" type="presOf" srcId="{340CCB90-86C4-406D-9074-2302E4BD1A6A}" destId="{7FA3B75E-CF0F-48BC-9857-D46E71DF95EE}" srcOrd="0" destOrd="0" presId="urn:microsoft.com/office/officeart/2005/8/layout/hList7"/>
    <dgm:cxn modelId="{A3297228-8C3A-44FD-AEA5-CCD23B6033E3}" type="presOf" srcId="{E0941613-3098-4108-A7C2-C26F29A31123}" destId="{001CC4A5-40BE-4DBF-88FE-1C7679A0EAB6}" srcOrd="0" destOrd="0" presId="urn:microsoft.com/office/officeart/2005/8/layout/hList7"/>
    <dgm:cxn modelId="{EACC7881-DACE-4C24-AE39-2752DA4FEB49}" type="presOf" srcId="{C3CC612C-7F4E-420B-8DF8-03C384AA5771}" destId="{C9DA64BA-839F-4773-9F70-02AB3CDC51CF}" srcOrd="0" destOrd="0" presId="urn:microsoft.com/office/officeart/2005/8/layout/hList7"/>
    <dgm:cxn modelId="{5A207070-A162-4FA0-84FE-DEA99BB5FC6A}" type="presOf" srcId="{93F91A62-B1E3-44B9-9636-508F2A2652B7}" destId="{F074CCAA-168E-4317-97D0-D17449C53721}" srcOrd="0" destOrd="0" presId="urn:microsoft.com/office/officeart/2005/8/layout/hList7"/>
    <dgm:cxn modelId="{7F660F46-5A2D-46B7-9DF2-9C5C323223D8}" type="presOf" srcId="{4B81A438-4B5C-4B22-A049-182E7999EF86}" destId="{4ED0505A-ACF3-40E7-9940-F51EAD0BFE36}" srcOrd="0" destOrd="0" presId="urn:microsoft.com/office/officeart/2005/8/layout/hList7"/>
    <dgm:cxn modelId="{81F18631-F3D7-418C-A267-0A0C1D242779}" type="presOf" srcId="{F2111B67-B3AB-4391-AEDD-D6697E4B130D}" destId="{A6100061-21F0-4956-8CAF-098419301EF3}" srcOrd="1" destOrd="0" presId="urn:microsoft.com/office/officeart/2005/8/layout/hList7"/>
    <dgm:cxn modelId="{1EAE7A3C-570C-4CAF-83F2-8262C238A11E}" type="presOf" srcId="{7B8ABE36-4E3C-4E17-97D0-237FB2D791ED}" destId="{60C51234-229F-4CCF-931C-D11E0417C09C}" srcOrd="1" destOrd="0" presId="urn:microsoft.com/office/officeart/2005/8/layout/hList7"/>
    <dgm:cxn modelId="{DFEF6D60-8254-407B-AF13-B6B98C71B129}" type="presOf" srcId="{F2111B67-B3AB-4391-AEDD-D6697E4B130D}" destId="{53311793-4634-47C0-8D5A-C88A7C81E78C}" srcOrd="0" destOrd="0" presId="urn:microsoft.com/office/officeart/2005/8/layout/hList7"/>
    <dgm:cxn modelId="{A60CD679-4260-4E9E-94A0-42F2E278987A}" type="presOf" srcId="{4B81A438-4B5C-4B22-A049-182E7999EF86}" destId="{EED01509-12CB-400B-8C0A-C3DAF02363EF}" srcOrd="1" destOrd="0" presId="urn:microsoft.com/office/officeart/2005/8/layout/hList7"/>
    <dgm:cxn modelId="{4ADF16A9-448D-4C11-877E-EAD17A948C48}" srcId="{93F91A62-B1E3-44B9-9636-508F2A2652B7}" destId="{F2111B67-B3AB-4391-AEDD-D6697E4B130D}" srcOrd="0" destOrd="0" parTransId="{AA996077-C1E4-4CED-89CC-B5A333E4546D}" sibTransId="{6E1D3E49-30D4-46CE-871D-1A2BA9037EE1}"/>
    <dgm:cxn modelId="{3449CC94-C48E-4B69-847B-E45C144F07C0}" type="presParOf" srcId="{F074CCAA-168E-4317-97D0-D17449C53721}" destId="{355BE5F2-3E07-401D-AE95-FC254EC787BD}" srcOrd="0" destOrd="0" presId="urn:microsoft.com/office/officeart/2005/8/layout/hList7"/>
    <dgm:cxn modelId="{7B03C19D-856E-4DF6-8D1C-C23E03A3D82E}" type="presParOf" srcId="{F074CCAA-168E-4317-97D0-D17449C53721}" destId="{1538081A-9C3B-4EB5-9E28-D11F7A0CFB1C}" srcOrd="1" destOrd="0" presId="urn:microsoft.com/office/officeart/2005/8/layout/hList7"/>
    <dgm:cxn modelId="{C886A7B1-3B44-4499-BBCB-9B75603924E2}" type="presParOf" srcId="{1538081A-9C3B-4EB5-9E28-D11F7A0CFB1C}" destId="{8CC5D06E-2CB8-4C7C-B76B-B8ED0BA400E8}" srcOrd="0" destOrd="0" presId="urn:microsoft.com/office/officeart/2005/8/layout/hList7"/>
    <dgm:cxn modelId="{276F72A9-BFB3-4A76-AEFD-0AA017996E97}" type="presParOf" srcId="{8CC5D06E-2CB8-4C7C-B76B-B8ED0BA400E8}" destId="{53311793-4634-47C0-8D5A-C88A7C81E78C}" srcOrd="0" destOrd="0" presId="urn:microsoft.com/office/officeart/2005/8/layout/hList7"/>
    <dgm:cxn modelId="{18F800D1-0A4B-4247-A4D9-D459BE3CB67A}" type="presParOf" srcId="{8CC5D06E-2CB8-4C7C-B76B-B8ED0BA400E8}" destId="{A6100061-21F0-4956-8CAF-098419301EF3}" srcOrd="1" destOrd="0" presId="urn:microsoft.com/office/officeart/2005/8/layout/hList7"/>
    <dgm:cxn modelId="{09D226DE-254D-4A83-B07C-3B8DBA9C5623}" type="presParOf" srcId="{8CC5D06E-2CB8-4C7C-B76B-B8ED0BA400E8}" destId="{7DB06AEE-6726-4CD9-9C6F-E4AC0E193BEA}" srcOrd="2" destOrd="0" presId="urn:microsoft.com/office/officeart/2005/8/layout/hList7"/>
    <dgm:cxn modelId="{68890FA9-0CA6-4DBC-8093-669AB5C4210D}" type="presParOf" srcId="{8CC5D06E-2CB8-4C7C-B76B-B8ED0BA400E8}" destId="{977A89BB-416C-4097-988B-851DA8229854}" srcOrd="3" destOrd="0" presId="urn:microsoft.com/office/officeart/2005/8/layout/hList7"/>
    <dgm:cxn modelId="{B1FE18BF-6905-4BF1-8F4C-B64E0148E523}" type="presParOf" srcId="{1538081A-9C3B-4EB5-9E28-D11F7A0CFB1C}" destId="{08BE2C61-C774-4CAE-A9D6-E77029A1657C}" srcOrd="1" destOrd="0" presId="urn:microsoft.com/office/officeart/2005/8/layout/hList7"/>
    <dgm:cxn modelId="{9D5EC33A-2A47-4FFC-B37A-A9B26E0776EA}" type="presParOf" srcId="{1538081A-9C3B-4EB5-9E28-D11F7A0CFB1C}" destId="{6E0CC648-D3CE-4988-8435-5328F6C76351}" srcOrd="2" destOrd="0" presId="urn:microsoft.com/office/officeart/2005/8/layout/hList7"/>
    <dgm:cxn modelId="{7DA5728F-4D0C-440D-A581-47B087627674}" type="presParOf" srcId="{6E0CC648-D3CE-4988-8435-5328F6C76351}" destId="{F960E377-DBE2-4A59-97B7-5DB2F24CB30C}" srcOrd="0" destOrd="0" presId="urn:microsoft.com/office/officeart/2005/8/layout/hList7"/>
    <dgm:cxn modelId="{52651515-1013-4F32-929C-4AA7CC275501}" type="presParOf" srcId="{6E0CC648-D3CE-4988-8435-5328F6C76351}" destId="{60C51234-229F-4CCF-931C-D11E0417C09C}" srcOrd="1" destOrd="0" presId="urn:microsoft.com/office/officeart/2005/8/layout/hList7"/>
    <dgm:cxn modelId="{6EBFB39C-3754-4DED-AFD3-4BB802457C63}" type="presParOf" srcId="{6E0CC648-D3CE-4988-8435-5328F6C76351}" destId="{C269A036-16CC-48D4-B5F0-3180C205CA38}" srcOrd="2" destOrd="0" presId="urn:microsoft.com/office/officeart/2005/8/layout/hList7"/>
    <dgm:cxn modelId="{2B8658C1-D0EF-4E90-B195-9BA264495AF6}" type="presParOf" srcId="{6E0CC648-D3CE-4988-8435-5328F6C76351}" destId="{F9BB9140-4779-402D-9B7C-D6B97D546315}" srcOrd="3" destOrd="0" presId="urn:microsoft.com/office/officeart/2005/8/layout/hList7"/>
    <dgm:cxn modelId="{47CFE580-702A-406A-A3C5-78AE3013B424}" type="presParOf" srcId="{1538081A-9C3B-4EB5-9E28-D11F7A0CFB1C}" destId="{C9DA64BA-839F-4773-9F70-02AB3CDC51CF}" srcOrd="3" destOrd="0" presId="urn:microsoft.com/office/officeart/2005/8/layout/hList7"/>
    <dgm:cxn modelId="{73E4E8C1-6D5C-4325-8656-35117DCE6F84}" type="presParOf" srcId="{1538081A-9C3B-4EB5-9E28-D11F7A0CFB1C}" destId="{79364578-3B31-4980-A20B-6A059232B352}" srcOrd="4" destOrd="0" presId="urn:microsoft.com/office/officeart/2005/8/layout/hList7"/>
    <dgm:cxn modelId="{D830A6FD-EA30-4241-9922-0F8BCC7A0421}" type="presParOf" srcId="{79364578-3B31-4980-A20B-6A059232B352}" destId="{4ED0505A-ACF3-40E7-9940-F51EAD0BFE36}" srcOrd="0" destOrd="0" presId="urn:microsoft.com/office/officeart/2005/8/layout/hList7"/>
    <dgm:cxn modelId="{C522FDC9-C933-40EF-9E4F-638D4EA8B6B1}" type="presParOf" srcId="{79364578-3B31-4980-A20B-6A059232B352}" destId="{EED01509-12CB-400B-8C0A-C3DAF02363EF}" srcOrd="1" destOrd="0" presId="urn:microsoft.com/office/officeart/2005/8/layout/hList7"/>
    <dgm:cxn modelId="{0F7DFAE3-C6D8-427A-A22D-F6BA89AB1548}" type="presParOf" srcId="{79364578-3B31-4980-A20B-6A059232B352}" destId="{C6336B23-0E0E-4C4F-BA3A-7BC152D04108}" srcOrd="2" destOrd="0" presId="urn:microsoft.com/office/officeart/2005/8/layout/hList7"/>
    <dgm:cxn modelId="{B4AED2AD-D04E-47F1-B67C-9B16310ED1AD}" type="presParOf" srcId="{79364578-3B31-4980-A20B-6A059232B352}" destId="{D6F97AB0-72DA-4E94-8B42-7C777580B42D}" srcOrd="3" destOrd="0" presId="urn:microsoft.com/office/officeart/2005/8/layout/hList7"/>
    <dgm:cxn modelId="{8D94906F-BAA5-4A3A-8312-3DC7F2678291}" type="presParOf" srcId="{1538081A-9C3B-4EB5-9E28-D11F7A0CFB1C}" destId="{7FA3B75E-CF0F-48BC-9857-D46E71DF95EE}" srcOrd="5" destOrd="0" presId="urn:microsoft.com/office/officeart/2005/8/layout/hList7"/>
    <dgm:cxn modelId="{7FBA883C-8997-4818-A17D-B937B7E7C9DE}" type="presParOf" srcId="{1538081A-9C3B-4EB5-9E28-D11F7A0CFB1C}" destId="{4044014B-15C7-455C-986D-1C280D43157F}" srcOrd="6" destOrd="0" presId="urn:microsoft.com/office/officeart/2005/8/layout/hList7"/>
    <dgm:cxn modelId="{580579EC-FFE1-42B0-805E-012F5D614772}" type="presParOf" srcId="{4044014B-15C7-455C-986D-1C280D43157F}" destId="{001CC4A5-40BE-4DBF-88FE-1C7679A0EAB6}" srcOrd="0" destOrd="0" presId="urn:microsoft.com/office/officeart/2005/8/layout/hList7"/>
    <dgm:cxn modelId="{9A52F164-363C-4380-B7F6-93A915317FEA}" type="presParOf" srcId="{4044014B-15C7-455C-986D-1C280D43157F}" destId="{1AF5D41C-50C5-4C4A-B438-77AFC32A7C6F}" srcOrd="1" destOrd="0" presId="urn:microsoft.com/office/officeart/2005/8/layout/hList7"/>
    <dgm:cxn modelId="{1523F64C-292E-4932-A789-1A6D5E07D667}" type="presParOf" srcId="{4044014B-15C7-455C-986D-1C280D43157F}" destId="{CE7BF3BC-F519-4210-868B-EE67EA88D795}" srcOrd="2" destOrd="0" presId="urn:microsoft.com/office/officeart/2005/8/layout/hList7"/>
    <dgm:cxn modelId="{EAD0FCB6-EF50-4A7D-B542-F7E9DA428D64}" type="presParOf" srcId="{4044014B-15C7-455C-986D-1C280D43157F}" destId="{0F180DA9-6088-4B91-8E9C-160E20BD3782}"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1B5F12-2F5A-40D8-B414-2E567190868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46DD59D2-FCF1-494B-B1FC-A4B40DE7CCD2}">
      <dgm:prSet custT="1"/>
      <dgm:spPr/>
      <dgm:t>
        <a:bodyPr/>
        <a:lstStyle/>
        <a:p>
          <a:pPr rtl="0"/>
          <a:r>
            <a:rPr lang="en-US" sz="2400" dirty="0" smtClean="0"/>
            <a:t>Choose a general topic</a:t>
          </a:r>
          <a:endParaRPr lang="en-US" sz="2400" dirty="0"/>
        </a:p>
      </dgm:t>
    </dgm:pt>
    <dgm:pt modelId="{F24B68D0-A196-4ABD-BAD5-AFED04A8D8D2}" type="parTrans" cxnId="{6E3DFC04-B8DC-4949-A678-AE050696E7E9}">
      <dgm:prSet/>
      <dgm:spPr/>
      <dgm:t>
        <a:bodyPr/>
        <a:lstStyle/>
        <a:p>
          <a:endParaRPr lang="en-US"/>
        </a:p>
      </dgm:t>
    </dgm:pt>
    <dgm:pt modelId="{10C5F720-8D96-42AF-A4FE-33281F0D630B}" type="sibTrans" cxnId="{6E3DFC04-B8DC-4949-A678-AE050696E7E9}">
      <dgm:prSet/>
      <dgm:spPr/>
      <dgm:t>
        <a:bodyPr/>
        <a:lstStyle/>
        <a:p>
          <a:endParaRPr lang="en-US"/>
        </a:p>
      </dgm:t>
    </dgm:pt>
    <dgm:pt modelId="{FC9AD3E6-88FA-4963-9041-35F41911AA89}">
      <dgm:prSet custT="1"/>
      <dgm:spPr/>
      <dgm:t>
        <a:bodyPr/>
        <a:lstStyle/>
        <a:p>
          <a:pPr rtl="0"/>
          <a:r>
            <a:rPr lang="en-US" sz="2400" dirty="0" smtClean="0"/>
            <a:t>Find 5 articles on research in your field</a:t>
          </a:r>
          <a:endParaRPr lang="en-US" sz="2400" dirty="0"/>
        </a:p>
      </dgm:t>
    </dgm:pt>
    <dgm:pt modelId="{6F96C1C6-34DF-4972-B448-F5DD40EAF820}" type="parTrans" cxnId="{03498BD7-0575-496F-BA36-5B55D92FC00D}">
      <dgm:prSet/>
      <dgm:spPr/>
      <dgm:t>
        <a:bodyPr/>
        <a:lstStyle/>
        <a:p>
          <a:endParaRPr lang="en-US"/>
        </a:p>
      </dgm:t>
    </dgm:pt>
    <dgm:pt modelId="{7CE9C45F-F919-4DD9-A837-0463C8AFC7C8}" type="sibTrans" cxnId="{03498BD7-0575-496F-BA36-5B55D92FC00D}">
      <dgm:prSet/>
      <dgm:spPr/>
      <dgm:t>
        <a:bodyPr/>
        <a:lstStyle/>
        <a:p>
          <a:endParaRPr lang="en-US"/>
        </a:p>
      </dgm:t>
    </dgm:pt>
    <dgm:pt modelId="{F09C59C5-9AA3-4F5B-B796-D52EE9DE0D9D}">
      <dgm:prSet/>
      <dgm:spPr/>
      <dgm:t>
        <a:bodyPr/>
        <a:lstStyle/>
        <a:p>
          <a:pPr rtl="0"/>
          <a:r>
            <a:rPr lang="en-US" dirty="0" smtClean="0"/>
            <a:t>Read and document</a:t>
          </a:r>
          <a:endParaRPr lang="en-US" dirty="0"/>
        </a:p>
      </dgm:t>
    </dgm:pt>
    <dgm:pt modelId="{0B79E985-0CC8-443F-830A-10DD431A0B5E}" type="parTrans" cxnId="{03090494-D3D6-46A0-BC7F-00130AB581B2}">
      <dgm:prSet/>
      <dgm:spPr/>
      <dgm:t>
        <a:bodyPr/>
        <a:lstStyle/>
        <a:p>
          <a:endParaRPr lang="en-US"/>
        </a:p>
      </dgm:t>
    </dgm:pt>
    <dgm:pt modelId="{4ADD66A3-8E43-4C53-A5D0-DEA5C5226B6D}" type="sibTrans" cxnId="{03090494-D3D6-46A0-BC7F-00130AB581B2}">
      <dgm:prSet/>
      <dgm:spPr/>
      <dgm:t>
        <a:bodyPr/>
        <a:lstStyle/>
        <a:p>
          <a:endParaRPr lang="en-US"/>
        </a:p>
      </dgm:t>
    </dgm:pt>
    <dgm:pt modelId="{77BA7DC1-B965-4DB8-B790-6DBE4B3572FC}">
      <dgm:prSet/>
      <dgm:spPr/>
      <dgm:t>
        <a:bodyPr/>
        <a:lstStyle/>
        <a:p>
          <a:pPr rtl="0"/>
          <a:r>
            <a:rPr lang="en-US" dirty="0" smtClean="0"/>
            <a:t>Choose 5 more articles</a:t>
          </a:r>
          <a:endParaRPr lang="en-US" dirty="0"/>
        </a:p>
      </dgm:t>
    </dgm:pt>
    <dgm:pt modelId="{63E3E9D0-8488-4A00-933A-F1E89A3DB903}" type="parTrans" cxnId="{361682A6-6481-4384-B90E-E3144E4ECC20}">
      <dgm:prSet/>
      <dgm:spPr/>
      <dgm:t>
        <a:bodyPr/>
        <a:lstStyle/>
        <a:p>
          <a:endParaRPr lang="en-US"/>
        </a:p>
      </dgm:t>
    </dgm:pt>
    <dgm:pt modelId="{58790EA8-F2D8-4C1A-A6CF-A063CBBE81F6}" type="sibTrans" cxnId="{361682A6-6481-4384-B90E-E3144E4ECC20}">
      <dgm:prSet/>
      <dgm:spPr/>
      <dgm:t>
        <a:bodyPr/>
        <a:lstStyle/>
        <a:p>
          <a:endParaRPr lang="en-US"/>
        </a:p>
      </dgm:t>
    </dgm:pt>
    <dgm:pt modelId="{88E27A32-A2B7-40DB-B547-C1C14266E2D7}">
      <dgm:prSet/>
      <dgm:spPr/>
      <dgm:t>
        <a:bodyPr/>
        <a:lstStyle/>
        <a:p>
          <a:pPr rtl="0"/>
          <a:r>
            <a:rPr lang="en-US" dirty="0" smtClean="0"/>
            <a:t>Read and document</a:t>
          </a:r>
          <a:endParaRPr lang="en-US" dirty="0"/>
        </a:p>
      </dgm:t>
    </dgm:pt>
    <dgm:pt modelId="{488A8217-BF3D-4982-8389-CFBF6A90997D}" type="parTrans" cxnId="{DE91609C-78ED-44CF-82F2-AE5B79BA455F}">
      <dgm:prSet/>
      <dgm:spPr/>
      <dgm:t>
        <a:bodyPr/>
        <a:lstStyle/>
        <a:p>
          <a:endParaRPr lang="en-US"/>
        </a:p>
      </dgm:t>
    </dgm:pt>
    <dgm:pt modelId="{494E672D-18DF-4621-95C4-CC6817CAE8D3}" type="sibTrans" cxnId="{DE91609C-78ED-44CF-82F2-AE5B79BA455F}">
      <dgm:prSet/>
      <dgm:spPr/>
      <dgm:t>
        <a:bodyPr/>
        <a:lstStyle/>
        <a:p>
          <a:endParaRPr lang="en-US"/>
        </a:p>
      </dgm:t>
    </dgm:pt>
    <dgm:pt modelId="{90302D3E-A357-475E-B247-E6ED258EE3C0}">
      <dgm:prSet/>
      <dgm:spPr/>
      <dgm:t>
        <a:bodyPr/>
        <a:lstStyle/>
        <a:p>
          <a:pPr rtl="0"/>
          <a:r>
            <a:rPr lang="en-US" dirty="0" smtClean="0"/>
            <a:t>What don’t we know?</a:t>
          </a:r>
          <a:endParaRPr lang="en-US" dirty="0"/>
        </a:p>
      </dgm:t>
    </dgm:pt>
    <dgm:pt modelId="{A582A4B8-59A8-4963-A3DA-34E63B32B084}" type="parTrans" cxnId="{A95B6BBD-C80E-4BDE-AF16-992A3A95AB44}">
      <dgm:prSet/>
      <dgm:spPr/>
      <dgm:t>
        <a:bodyPr/>
        <a:lstStyle/>
        <a:p>
          <a:endParaRPr lang="en-US"/>
        </a:p>
      </dgm:t>
    </dgm:pt>
    <dgm:pt modelId="{4D884677-F588-4886-A30D-C29E587ED531}" type="sibTrans" cxnId="{A95B6BBD-C80E-4BDE-AF16-992A3A95AB44}">
      <dgm:prSet/>
      <dgm:spPr/>
      <dgm:t>
        <a:bodyPr/>
        <a:lstStyle/>
        <a:p>
          <a:endParaRPr lang="en-US"/>
        </a:p>
      </dgm:t>
    </dgm:pt>
    <dgm:pt modelId="{DED67798-1ECA-4511-BFB6-CEB7E8611C5E}" type="pres">
      <dgm:prSet presAssocID="{C31B5F12-2F5A-40D8-B414-2E5671908684}" presName="Name0" presStyleCnt="0">
        <dgm:presLayoutVars>
          <dgm:chMax val="7"/>
          <dgm:dir/>
          <dgm:animLvl val="lvl"/>
          <dgm:resizeHandles val="exact"/>
        </dgm:presLayoutVars>
      </dgm:prSet>
      <dgm:spPr/>
    </dgm:pt>
    <dgm:pt modelId="{A89489F3-F3EF-4DC0-8740-3A285BA0B00E}" type="pres">
      <dgm:prSet presAssocID="{46DD59D2-FCF1-494B-B1FC-A4B40DE7CCD2}" presName="circle1" presStyleLbl="node1" presStyleIdx="0" presStyleCnt="6"/>
      <dgm:spPr/>
    </dgm:pt>
    <dgm:pt modelId="{5AC2971B-9178-4EB5-83BD-2472E78FA92F}" type="pres">
      <dgm:prSet presAssocID="{46DD59D2-FCF1-494B-B1FC-A4B40DE7CCD2}" presName="space" presStyleCnt="0"/>
      <dgm:spPr/>
    </dgm:pt>
    <dgm:pt modelId="{FEAB7347-80B9-4525-9B9E-BD6705480F3D}" type="pres">
      <dgm:prSet presAssocID="{46DD59D2-FCF1-494B-B1FC-A4B40DE7CCD2}" presName="rect1" presStyleLbl="alignAcc1" presStyleIdx="0" presStyleCnt="6"/>
      <dgm:spPr/>
    </dgm:pt>
    <dgm:pt modelId="{352D292B-6E59-4F3C-B0FD-75000CCFE149}" type="pres">
      <dgm:prSet presAssocID="{FC9AD3E6-88FA-4963-9041-35F41911AA89}" presName="vertSpace2" presStyleLbl="node1" presStyleIdx="0" presStyleCnt="6"/>
      <dgm:spPr/>
    </dgm:pt>
    <dgm:pt modelId="{7C2D4CB7-2A46-46F5-99FD-26CA0757DCF8}" type="pres">
      <dgm:prSet presAssocID="{FC9AD3E6-88FA-4963-9041-35F41911AA89}" presName="circle2" presStyleLbl="node1" presStyleIdx="1" presStyleCnt="6"/>
      <dgm:spPr/>
    </dgm:pt>
    <dgm:pt modelId="{FDECBDEC-469E-4D41-9445-9A1DE75C54CC}" type="pres">
      <dgm:prSet presAssocID="{FC9AD3E6-88FA-4963-9041-35F41911AA89}" presName="rect2" presStyleLbl="alignAcc1" presStyleIdx="1" presStyleCnt="6"/>
      <dgm:spPr/>
      <dgm:t>
        <a:bodyPr/>
        <a:lstStyle/>
        <a:p>
          <a:endParaRPr lang="en-US"/>
        </a:p>
      </dgm:t>
    </dgm:pt>
    <dgm:pt modelId="{5D136783-09E1-4FE3-B965-F247EA34165D}" type="pres">
      <dgm:prSet presAssocID="{F09C59C5-9AA3-4F5B-B796-D52EE9DE0D9D}" presName="vertSpace3" presStyleLbl="node1" presStyleIdx="1" presStyleCnt="6"/>
      <dgm:spPr/>
    </dgm:pt>
    <dgm:pt modelId="{8A0A74CF-0BD9-45FB-A055-D8A7F360F035}" type="pres">
      <dgm:prSet presAssocID="{F09C59C5-9AA3-4F5B-B796-D52EE9DE0D9D}" presName="circle3" presStyleLbl="node1" presStyleIdx="2" presStyleCnt="6"/>
      <dgm:spPr/>
    </dgm:pt>
    <dgm:pt modelId="{53516EF5-70CC-4BE7-9C4A-FF3541BF531F}" type="pres">
      <dgm:prSet presAssocID="{F09C59C5-9AA3-4F5B-B796-D52EE9DE0D9D}" presName="rect3" presStyleLbl="alignAcc1" presStyleIdx="2" presStyleCnt="6"/>
      <dgm:spPr/>
    </dgm:pt>
    <dgm:pt modelId="{A18BC4D1-F38F-46CC-BBE2-C28A35BDF686}" type="pres">
      <dgm:prSet presAssocID="{77BA7DC1-B965-4DB8-B790-6DBE4B3572FC}" presName="vertSpace4" presStyleLbl="node1" presStyleIdx="2" presStyleCnt="6"/>
      <dgm:spPr/>
    </dgm:pt>
    <dgm:pt modelId="{EB8325A0-08B1-423B-90D2-BAFBDD0C0C06}" type="pres">
      <dgm:prSet presAssocID="{77BA7DC1-B965-4DB8-B790-6DBE4B3572FC}" presName="circle4" presStyleLbl="node1" presStyleIdx="3" presStyleCnt="6"/>
      <dgm:spPr/>
    </dgm:pt>
    <dgm:pt modelId="{CFE2C8ED-D7F1-4652-A308-84E8043C1EB7}" type="pres">
      <dgm:prSet presAssocID="{77BA7DC1-B965-4DB8-B790-6DBE4B3572FC}" presName="rect4" presStyleLbl="alignAcc1" presStyleIdx="3" presStyleCnt="6"/>
      <dgm:spPr/>
    </dgm:pt>
    <dgm:pt modelId="{501AF308-AA6A-4BAB-A713-2C1383D4DE3A}" type="pres">
      <dgm:prSet presAssocID="{88E27A32-A2B7-40DB-B547-C1C14266E2D7}" presName="vertSpace5" presStyleLbl="node1" presStyleIdx="3" presStyleCnt="6"/>
      <dgm:spPr/>
    </dgm:pt>
    <dgm:pt modelId="{1244FDE8-5269-4FC6-973C-AF3E45B0FC63}" type="pres">
      <dgm:prSet presAssocID="{88E27A32-A2B7-40DB-B547-C1C14266E2D7}" presName="circle5" presStyleLbl="node1" presStyleIdx="4" presStyleCnt="6"/>
      <dgm:spPr/>
    </dgm:pt>
    <dgm:pt modelId="{FC82A954-3753-4ACE-A4C0-CA8C29F07795}" type="pres">
      <dgm:prSet presAssocID="{88E27A32-A2B7-40DB-B547-C1C14266E2D7}" presName="rect5" presStyleLbl="alignAcc1" presStyleIdx="4" presStyleCnt="6"/>
      <dgm:spPr/>
    </dgm:pt>
    <dgm:pt modelId="{7732C391-A31D-472D-99D6-96313E4B0437}" type="pres">
      <dgm:prSet presAssocID="{90302D3E-A357-475E-B247-E6ED258EE3C0}" presName="vertSpace6" presStyleLbl="node1" presStyleIdx="4" presStyleCnt="6"/>
      <dgm:spPr/>
    </dgm:pt>
    <dgm:pt modelId="{033863F8-4754-4A7E-A341-40EB6EE08423}" type="pres">
      <dgm:prSet presAssocID="{90302D3E-A357-475E-B247-E6ED258EE3C0}" presName="circle6" presStyleLbl="node1" presStyleIdx="5" presStyleCnt="6"/>
      <dgm:spPr/>
    </dgm:pt>
    <dgm:pt modelId="{1AAC7909-FE70-4682-A0EE-5F8F516E82DB}" type="pres">
      <dgm:prSet presAssocID="{90302D3E-A357-475E-B247-E6ED258EE3C0}" presName="rect6" presStyleLbl="alignAcc1" presStyleIdx="5" presStyleCnt="6"/>
      <dgm:spPr/>
    </dgm:pt>
    <dgm:pt modelId="{087BA563-DB8C-41B6-8C71-AFFF3184F1FA}" type="pres">
      <dgm:prSet presAssocID="{46DD59D2-FCF1-494B-B1FC-A4B40DE7CCD2}" presName="rect1ParTxNoCh" presStyleLbl="alignAcc1" presStyleIdx="5" presStyleCnt="6">
        <dgm:presLayoutVars>
          <dgm:chMax val="1"/>
          <dgm:bulletEnabled val="1"/>
        </dgm:presLayoutVars>
      </dgm:prSet>
      <dgm:spPr/>
    </dgm:pt>
    <dgm:pt modelId="{5DF9ABC8-E980-48F5-8E54-6D00E425585A}" type="pres">
      <dgm:prSet presAssocID="{FC9AD3E6-88FA-4963-9041-35F41911AA89}" presName="rect2ParTxNoCh" presStyleLbl="alignAcc1" presStyleIdx="5" presStyleCnt="6">
        <dgm:presLayoutVars>
          <dgm:chMax val="1"/>
          <dgm:bulletEnabled val="1"/>
        </dgm:presLayoutVars>
      </dgm:prSet>
      <dgm:spPr/>
      <dgm:t>
        <a:bodyPr/>
        <a:lstStyle/>
        <a:p>
          <a:endParaRPr lang="en-US"/>
        </a:p>
      </dgm:t>
    </dgm:pt>
    <dgm:pt modelId="{1ED8584B-0B4D-40A9-BBB8-1D28B0704469}" type="pres">
      <dgm:prSet presAssocID="{F09C59C5-9AA3-4F5B-B796-D52EE9DE0D9D}" presName="rect3ParTxNoCh" presStyleLbl="alignAcc1" presStyleIdx="5" presStyleCnt="6">
        <dgm:presLayoutVars>
          <dgm:chMax val="1"/>
          <dgm:bulletEnabled val="1"/>
        </dgm:presLayoutVars>
      </dgm:prSet>
      <dgm:spPr/>
    </dgm:pt>
    <dgm:pt modelId="{6C8C76C5-9CF9-4A07-B4EE-1A00447178AB}" type="pres">
      <dgm:prSet presAssocID="{77BA7DC1-B965-4DB8-B790-6DBE4B3572FC}" presName="rect4ParTxNoCh" presStyleLbl="alignAcc1" presStyleIdx="5" presStyleCnt="6">
        <dgm:presLayoutVars>
          <dgm:chMax val="1"/>
          <dgm:bulletEnabled val="1"/>
        </dgm:presLayoutVars>
      </dgm:prSet>
      <dgm:spPr/>
    </dgm:pt>
    <dgm:pt modelId="{A7E6BFEC-56F1-4999-B07C-D3DD7C83FC8E}" type="pres">
      <dgm:prSet presAssocID="{88E27A32-A2B7-40DB-B547-C1C14266E2D7}" presName="rect5ParTxNoCh" presStyleLbl="alignAcc1" presStyleIdx="5" presStyleCnt="6">
        <dgm:presLayoutVars>
          <dgm:chMax val="1"/>
          <dgm:bulletEnabled val="1"/>
        </dgm:presLayoutVars>
      </dgm:prSet>
      <dgm:spPr/>
    </dgm:pt>
    <dgm:pt modelId="{13C13650-2340-4961-B94D-83A01D7039CD}" type="pres">
      <dgm:prSet presAssocID="{90302D3E-A357-475E-B247-E6ED258EE3C0}" presName="rect6ParTxNoCh" presStyleLbl="alignAcc1" presStyleIdx="5" presStyleCnt="6">
        <dgm:presLayoutVars>
          <dgm:chMax val="1"/>
          <dgm:bulletEnabled val="1"/>
        </dgm:presLayoutVars>
      </dgm:prSet>
      <dgm:spPr/>
    </dgm:pt>
  </dgm:ptLst>
  <dgm:cxnLst>
    <dgm:cxn modelId="{8E67215F-FD88-4FC2-8854-B33129D982E2}" type="presOf" srcId="{46DD59D2-FCF1-494B-B1FC-A4B40DE7CCD2}" destId="{087BA563-DB8C-41B6-8C71-AFFF3184F1FA}" srcOrd="1" destOrd="0" presId="urn:microsoft.com/office/officeart/2005/8/layout/target3"/>
    <dgm:cxn modelId="{2B0A8AD7-44E3-42C6-800F-0190008333A8}" type="presOf" srcId="{88E27A32-A2B7-40DB-B547-C1C14266E2D7}" destId="{A7E6BFEC-56F1-4999-B07C-D3DD7C83FC8E}" srcOrd="1" destOrd="0" presId="urn:microsoft.com/office/officeart/2005/8/layout/target3"/>
    <dgm:cxn modelId="{1739B030-2129-48F7-9A86-7A14079DE2E6}" type="presOf" srcId="{F09C59C5-9AA3-4F5B-B796-D52EE9DE0D9D}" destId="{1ED8584B-0B4D-40A9-BBB8-1D28B0704469}" srcOrd="1" destOrd="0" presId="urn:microsoft.com/office/officeart/2005/8/layout/target3"/>
    <dgm:cxn modelId="{6E3DFC04-B8DC-4949-A678-AE050696E7E9}" srcId="{C31B5F12-2F5A-40D8-B414-2E5671908684}" destId="{46DD59D2-FCF1-494B-B1FC-A4B40DE7CCD2}" srcOrd="0" destOrd="0" parTransId="{F24B68D0-A196-4ABD-BAD5-AFED04A8D8D2}" sibTransId="{10C5F720-8D96-42AF-A4FE-33281F0D630B}"/>
    <dgm:cxn modelId="{E510E503-37F9-4A4E-AC71-DD7D06E9C5E2}" type="presOf" srcId="{90302D3E-A357-475E-B247-E6ED258EE3C0}" destId="{1AAC7909-FE70-4682-A0EE-5F8F516E82DB}" srcOrd="0" destOrd="0" presId="urn:microsoft.com/office/officeart/2005/8/layout/target3"/>
    <dgm:cxn modelId="{03498BD7-0575-496F-BA36-5B55D92FC00D}" srcId="{C31B5F12-2F5A-40D8-B414-2E5671908684}" destId="{FC9AD3E6-88FA-4963-9041-35F41911AA89}" srcOrd="1" destOrd="0" parTransId="{6F96C1C6-34DF-4972-B448-F5DD40EAF820}" sibTransId="{7CE9C45F-F919-4DD9-A837-0463C8AFC7C8}"/>
    <dgm:cxn modelId="{0BEA3964-19D3-4979-8795-A9AEA71D89CD}" type="presOf" srcId="{C31B5F12-2F5A-40D8-B414-2E5671908684}" destId="{DED67798-1ECA-4511-BFB6-CEB7E8611C5E}" srcOrd="0" destOrd="0" presId="urn:microsoft.com/office/officeart/2005/8/layout/target3"/>
    <dgm:cxn modelId="{ED7776CB-8E83-4717-9283-994895A9C161}" type="presOf" srcId="{46DD59D2-FCF1-494B-B1FC-A4B40DE7CCD2}" destId="{FEAB7347-80B9-4525-9B9E-BD6705480F3D}" srcOrd="0" destOrd="0" presId="urn:microsoft.com/office/officeart/2005/8/layout/target3"/>
    <dgm:cxn modelId="{2107CB7B-5A96-4931-8B8D-CE57F3A96E01}" type="presOf" srcId="{77BA7DC1-B965-4DB8-B790-6DBE4B3572FC}" destId="{6C8C76C5-9CF9-4A07-B4EE-1A00447178AB}" srcOrd="1" destOrd="0" presId="urn:microsoft.com/office/officeart/2005/8/layout/target3"/>
    <dgm:cxn modelId="{361682A6-6481-4384-B90E-E3144E4ECC20}" srcId="{C31B5F12-2F5A-40D8-B414-2E5671908684}" destId="{77BA7DC1-B965-4DB8-B790-6DBE4B3572FC}" srcOrd="3" destOrd="0" parTransId="{63E3E9D0-8488-4A00-933A-F1E89A3DB903}" sibTransId="{58790EA8-F2D8-4C1A-A6CF-A063CBBE81F6}"/>
    <dgm:cxn modelId="{DE91609C-78ED-44CF-82F2-AE5B79BA455F}" srcId="{C31B5F12-2F5A-40D8-B414-2E5671908684}" destId="{88E27A32-A2B7-40DB-B547-C1C14266E2D7}" srcOrd="4" destOrd="0" parTransId="{488A8217-BF3D-4982-8389-CFBF6A90997D}" sibTransId="{494E672D-18DF-4621-95C4-CC6817CAE8D3}"/>
    <dgm:cxn modelId="{A95B6BBD-C80E-4BDE-AF16-992A3A95AB44}" srcId="{C31B5F12-2F5A-40D8-B414-2E5671908684}" destId="{90302D3E-A357-475E-B247-E6ED258EE3C0}" srcOrd="5" destOrd="0" parTransId="{A582A4B8-59A8-4963-A3DA-34E63B32B084}" sibTransId="{4D884677-F588-4886-A30D-C29E587ED531}"/>
    <dgm:cxn modelId="{9CCB414B-EF4B-406C-A768-449CAAE3C4CC}" type="presOf" srcId="{90302D3E-A357-475E-B247-E6ED258EE3C0}" destId="{13C13650-2340-4961-B94D-83A01D7039CD}" srcOrd="1" destOrd="0" presId="urn:microsoft.com/office/officeart/2005/8/layout/target3"/>
    <dgm:cxn modelId="{03090494-D3D6-46A0-BC7F-00130AB581B2}" srcId="{C31B5F12-2F5A-40D8-B414-2E5671908684}" destId="{F09C59C5-9AA3-4F5B-B796-D52EE9DE0D9D}" srcOrd="2" destOrd="0" parTransId="{0B79E985-0CC8-443F-830A-10DD431A0B5E}" sibTransId="{4ADD66A3-8E43-4C53-A5D0-DEA5C5226B6D}"/>
    <dgm:cxn modelId="{8256596B-EA63-4985-9C44-8FFD04BB5E2B}" type="presOf" srcId="{77BA7DC1-B965-4DB8-B790-6DBE4B3572FC}" destId="{CFE2C8ED-D7F1-4652-A308-84E8043C1EB7}" srcOrd="0" destOrd="0" presId="urn:microsoft.com/office/officeart/2005/8/layout/target3"/>
    <dgm:cxn modelId="{B0E11D34-88EA-4FAB-8EA8-2C3C04AC0FE7}" type="presOf" srcId="{88E27A32-A2B7-40DB-B547-C1C14266E2D7}" destId="{FC82A954-3753-4ACE-A4C0-CA8C29F07795}" srcOrd="0" destOrd="0" presId="urn:microsoft.com/office/officeart/2005/8/layout/target3"/>
    <dgm:cxn modelId="{CCF25BA0-691E-4E0C-904D-AB693F00DD43}" type="presOf" srcId="{F09C59C5-9AA3-4F5B-B796-D52EE9DE0D9D}" destId="{53516EF5-70CC-4BE7-9C4A-FF3541BF531F}" srcOrd="0" destOrd="0" presId="urn:microsoft.com/office/officeart/2005/8/layout/target3"/>
    <dgm:cxn modelId="{F0B4080D-2C76-4EC7-B74C-777470AD2E82}" type="presOf" srcId="{FC9AD3E6-88FA-4963-9041-35F41911AA89}" destId="{5DF9ABC8-E980-48F5-8E54-6D00E425585A}" srcOrd="1" destOrd="0" presId="urn:microsoft.com/office/officeart/2005/8/layout/target3"/>
    <dgm:cxn modelId="{635104C4-AFEC-4149-B619-7CB44E94DB21}" type="presOf" srcId="{FC9AD3E6-88FA-4963-9041-35F41911AA89}" destId="{FDECBDEC-469E-4D41-9445-9A1DE75C54CC}" srcOrd="0" destOrd="0" presId="urn:microsoft.com/office/officeart/2005/8/layout/target3"/>
    <dgm:cxn modelId="{7FB84768-33D9-4C8F-8C74-E2BA28BAD7EF}" type="presParOf" srcId="{DED67798-1ECA-4511-BFB6-CEB7E8611C5E}" destId="{A89489F3-F3EF-4DC0-8740-3A285BA0B00E}" srcOrd="0" destOrd="0" presId="urn:microsoft.com/office/officeart/2005/8/layout/target3"/>
    <dgm:cxn modelId="{B2F78B37-985C-4CFA-9F3A-849D6070857C}" type="presParOf" srcId="{DED67798-1ECA-4511-BFB6-CEB7E8611C5E}" destId="{5AC2971B-9178-4EB5-83BD-2472E78FA92F}" srcOrd="1" destOrd="0" presId="urn:microsoft.com/office/officeart/2005/8/layout/target3"/>
    <dgm:cxn modelId="{91D221F6-9DAE-456B-80D2-1D250CCA1EE4}" type="presParOf" srcId="{DED67798-1ECA-4511-BFB6-CEB7E8611C5E}" destId="{FEAB7347-80B9-4525-9B9E-BD6705480F3D}" srcOrd="2" destOrd="0" presId="urn:microsoft.com/office/officeart/2005/8/layout/target3"/>
    <dgm:cxn modelId="{723B0D7C-EB2F-4079-A897-86B881F5ACDE}" type="presParOf" srcId="{DED67798-1ECA-4511-BFB6-CEB7E8611C5E}" destId="{352D292B-6E59-4F3C-B0FD-75000CCFE149}" srcOrd="3" destOrd="0" presId="urn:microsoft.com/office/officeart/2005/8/layout/target3"/>
    <dgm:cxn modelId="{6573A313-6EE8-40BA-A4C3-3E3E5F2D3EAB}" type="presParOf" srcId="{DED67798-1ECA-4511-BFB6-CEB7E8611C5E}" destId="{7C2D4CB7-2A46-46F5-99FD-26CA0757DCF8}" srcOrd="4" destOrd="0" presId="urn:microsoft.com/office/officeart/2005/8/layout/target3"/>
    <dgm:cxn modelId="{A34E7B0F-9511-4FAD-81ED-17CD313B74BE}" type="presParOf" srcId="{DED67798-1ECA-4511-BFB6-CEB7E8611C5E}" destId="{FDECBDEC-469E-4D41-9445-9A1DE75C54CC}" srcOrd="5" destOrd="0" presId="urn:microsoft.com/office/officeart/2005/8/layout/target3"/>
    <dgm:cxn modelId="{21DDA333-B7FA-49B8-BFCF-FFCF807C0788}" type="presParOf" srcId="{DED67798-1ECA-4511-BFB6-CEB7E8611C5E}" destId="{5D136783-09E1-4FE3-B965-F247EA34165D}" srcOrd="6" destOrd="0" presId="urn:microsoft.com/office/officeart/2005/8/layout/target3"/>
    <dgm:cxn modelId="{291CED35-2EEA-4F4E-A317-FD83D188653D}" type="presParOf" srcId="{DED67798-1ECA-4511-BFB6-CEB7E8611C5E}" destId="{8A0A74CF-0BD9-45FB-A055-D8A7F360F035}" srcOrd="7" destOrd="0" presId="urn:microsoft.com/office/officeart/2005/8/layout/target3"/>
    <dgm:cxn modelId="{C54D74A6-92F4-4D2F-B80C-DB5A669FD53B}" type="presParOf" srcId="{DED67798-1ECA-4511-BFB6-CEB7E8611C5E}" destId="{53516EF5-70CC-4BE7-9C4A-FF3541BF531F}" srcOrd="8" destOrd="0" presId="urn:microsoft.com/office/officeart/2005/8/layout/target3"/>
    <dgm:cxn modelId="{494EAE46-9D06-42F7-A887-A047B3DFC9F0}" type="presParOf" srcId="{DED67798-1ECA-4511-BFB6-CEB7E8611C5E}" destId="{A18BC4D1-F38F-46CC-BBE2-C28A35BDF686}" srcOrd="9" destOrd="0" presId="urn:microsoft.com/office/officeart/2005/8/layout/target3"/>
    <dgm:cxn modelId="{B7A54D02-8864-4146-B69F-1621F68CB738}" type="presParOf" srcId="{DED67798-1ECA-4511-BFB6-CEB7E8611C5E}" destId="{EB8325A0-08B1-423B-90D2-BAFBDD0C0C06}" srcOrd="10" destOrd="0" presId="urn:microsoft.com/office/officeart/2005/8/layout/target3"/>
    <dgm:cxn modelId="{985397F0-2C0B-4762-8FA3-0D79ECB04DCE}" type="presParOf" srcId="{DED67798-1ECA-4511-BFB6-CEB7E8611C5E}" destId="{CFE2C8ED-D7F1-4652-A308-84E8043C1EB7}" srcOrd="11" destOrd="0" presId="urn:microsoft.com/office/officeart/2005/8/layout/target3"/>
    <dgm:cxn modelId="{8907324B-4B2F-48F9-A12C-01BA23CF2A4C}" type="presParOf" srcId="{DED67798-1ECA-4511-BFB6-CEB7E8611C5E}" destId="{501AF308-AA6A-4BAB-A713-2C1383D4DE3A}" srcOrd="12" destOrd="0" presId="urn:microsoft.com/office/officeart/2005/8/layout/target3"/>
    <dgm:cxn modelId="{01FCB540-8D67-4672-95C2-FC7E4093F339}" type="presParOf" srcId="{DED67798-1ECA-4511-BFB6-CEB7E8611C5E}" destId="{1244FDE8-5269-4FC6-973C-AF3E45B0FC63}" srcOrd="13" destOrd="0" presId="urn:microsoft.com/office/officeart/2005/8/layout/target3"/>
    <dgm:cxn modelId="{F50B7BB2-772D-4835-A483-6612BBA527EA}" type="presParOf" srcId="{DED67798-1ECA-4511-BFB6-CEB7E8611C5E}" destId="{FC82A954-3753-4ACE-A4C0-CA8C29F07795}" srcOrd="14" destOrd="0" presId="urn:microsoft.com/office/officeart/2005/8/layout/target3"/>
    <dgm:cxn modelId="{84C959DE-6A94-48F9-94D8-EC4B0C2836CF}" type="presParOf" srcId="{DED67798-1ECA-4511-BFB6-CEB7E8611C5E}" destId="{7732C391-A31D-472D-99D6-96313E4B0437}" srcOrd="15" destOrd="0" presId="urn:microsoft.com/office/officeart/2005/8/layout/target3"/>
    <dgm:cxn modelId="{C6686DBA-362E-48F4-A87F-221AF2614B43}" type="presParOf" srcId="{DED67798-1ECA-4511-BFB6-CEB7E8611C5E}" destId="{033863F8-4754-4A7E-A341-40EB6EE08423}" srcOrd="16" destOrd="0" presId="urn:microsoft.com/office/officeart/2005/8/layout/target3"/>
    <dgm:cxn modelId="{E4648124-200C-4916-8062-553308E39BB1}" type="presParOf" srcId="{DED67798-1ECA-4511-BFB6-CEB7E8611C5E}" destId="{1AAC7909-FE70-4682-A0EE-5F8F516E82DB}" srcOrd="17" destOrd="0" presId="urn:microsoft.com/office/officeart/2005/8/layout/target3"/>
    <dgm:cxn modelId="{A6841E5E-70C9-4561-898B-683C30BC8364}" type="presParOf" srcId="{DED67798-1ECA-4511-BFB6-CEB7E8611C5E}" destId="{087BA563-DB8C-41B6-8C71-AFFF3184F1FA}" srcOrd="18" destOrd="0" presId="urn:microsoft.com/office/officeart/2005/8/layout/target3"/>
    <dgm:cxn modelId="{4D28CF3C-A0AD-4C05-A1E5-B10FAC01257E}" type="presParOf" srcId="{DED67798-1ECA-4511-BFB6-CEB7E8611C5E}" destId="{5DF9ABC8-E980-48F5-8E54-6D00E425585A}" srcOrd="19" destOrd="0" presId="urn:microsoft.com/office/officeart/2005/8/layout/target3"/>
    <dgm:cxn modelId="{36516C72-3851-485B-AEBC-8F18217F6977}" type="presParOf" srcId="{DED67798-1ECA-4511-BFB6-CEB7E8611C5E}" destId="{1ED8584B-0B4D-40A9-BBB8-1D28B0704469}" srcOrd="20" destOrd="0" presId="urn:microsoft.com/office/officeart/2005/8/layout/target3"/>
    <dgm:cxn modelId="{5989A013-5A56-4D42-8499-E344824D17F1}" type="presParOf" srcId="{DED67798-1ECA-4511-BFB6-CEB7E8611C5E}" destId="{6C8C76C5-9CF9-4A07-B4EE-1A00447178AB}" srcOrd="21" destOrd="0" presId="urn:microsoft.com/office/officeart/2005/8/layout/target3"/>
    <dgm:cxn modelId="{D8F2BFA4-1F94-48CE-84AA-B1AA9D768414}" type="presParOf" srcId="{DED67798-1ECA-4511-BFB6-CEB7E8611C5E}" destId="{A7E6BFEC-56F1-4999-B07C-D3DD7C83FC8E}" srcOrd="22" destOrd="0" presId="urn:microsoft.com/office/officeart/2005/8/layout/target3"/>
    <dgm:cxn modelId="{0644F367-E843-4CCC-9615-66064F51D846}" type="presParOf" srcId="{DED67798-1ECA-4511-BFB6-CEB7E8611C5E}" destId="{13C13650-2340-4961-B94D-83A01D7039CD}" srcOrd="2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358A4F-943F-4904-A0A6-DA3CA49174D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30B1739-2A18-4E82-8F02-7BB1ABE51EAE}">
      <dgm:prSet custT="1"/>
      <dgm:spPr/>
      <dgm:t>
        <a:bodyPr/>
        <a:lstStyle/>
        <a:p>
          <a:pPr rtl="0"/>
          <a:r>
            <a:rPr lang="en-US" sz="1200" dirty="0" smtClean="0"/>
            <a:t>What problems exist in the practice of our field?</a:t>
          </a:r>
          <a:endParaRPr lang="en-US" sz="1200" dirty="0"/>
        </a:p>
      </dgm:t>
    </dgm:pt>
    <dgm:pt modelId="{641E12F8-FA05-46BA-A740-BA76514AC0F1}" type="parTrans" cxnId="{F605CE9D-DB03-4B27-9BFE-715AC86C0D97}">
      <dgm:prSet/>
      <dgm:spPr/>
      <dgm:t>
        <a:bodyPr/>
        <a:lstStyle/>
        <a:p>
          <a:endParaRPr lang="en-US"/>
        </a:p>
      </dgm:t>
    </dgm:pt>
    <dgm:pt modelId="{73B8DB34-73F3-44D3-A9D9-DD9E811D3C9F}" type="sibTrans" cxnId="{F605CE9D-DB03-4B27-9BFE-715AC86C0D97}">
      <dgm:prSet/>
      <dgm:spPr/>
      <dgm:t>
        <a:bodyPr/>
        <a:lstStyle/>
        <a:p>
          <a:endParaRPr lang="en-US"/>
        </a:p>
      </dgm:t>
    </dgm:pt>
    <dgm:pt modelId="{93EE8010-35D1-4282-91D9-B5F08BD3871B}">
      <dgm:prSet custT="1"/>
      <dgm:spPr/>
      <dgm:t>
        <a:bodyPr/>
        <a:lstStyle/>
        <a:p>
          <a:pPr rtl="0"/>
          <a:r>
            <a:rPr lang="en-US" sz="1200" dirty="0" smtClean="0"/>
            <a:t>What don’t we know (looking for dark places)?</a:t>
          </a:r>
          <a:endParaRPr lang="en-US" sz="1200" dirty="0"/>
        </a:p>
      </dgm:t>
    </dgm:pt>
    <dgm:pt modelId="{62DA3E8C-6BC5-40A2-8F0E-82DA73EFA5A5}" type="parTrans" cxnId="{90A8522E-A564-414C-BB57-C85D2188B8D1}">
      <dgm:prSet/>
      <dgm:spPr/>
      <dgm:t>
        <a:bodyPr/>
        <a:lstStyle/>
        <a:p>
          <a:endParaRPr lang="en-US"/>
        </a:p>
      </dgm:t>
    </dgm:pt>
    <dgm:pt modelId="{22732DC3-59EA-4DDA-AF02-49BECC3A1E73}" type="sibTrans" cxnId="{90A8522E-A564-414C-BB57-C85D2188B8D1}">
      <dgm:prSet/>
      <dgm:spPr/>
      <dgm:t>
        <a:bodyPr/>
        <a:lstStyle/>
        <a:p>
          <a:endParaRPr lang="en-US"/>
        </a:p>
      </dgm:t>
    </dgm:pt>
    <dgm:pt modelId="{17443AD5-311D-480D-A6F9-DAFE88295889}">
      <dgm:prSet custT="1"/>
      <dgm:spPr/>
      <dgm:t>
        <a:bodyPr/>
        <a:lstStyle/>
        <a:p>
          <a:pPr rtl="0"/>
          <a:r>
            <a:rPr lang="en-US" sz="1200" dirty="0" smtClean="0"/>
            <a:t>What interests you?</a:t>
          </a:r>
          <a:endParaRPr lang="en-US" sz="1200" dirty="0"/>
        </a:p>
      </dgm:t>
    </dgm:pt>
    <dgm:pt modelId="{9DF6970C-7681-410B-900F-4829FBF12372}" type="parTrans" cxnId="{53D3837D-1403-41FC-8459-D3530652722E}">
      <dgm:prSet/>
      <dgm:spPr/>
      <dgm:t>
        <a:bodyPr/>
        <a:lstStyle/>
        <a:p>
          <a:endParaRPr lang="en-US"/>
        </a:p>
      </dgm:t>
    </dgm:pt>
    <dgm:pt modelId="{00CF8CCE-5146-4577-88C1-7B7902BFE482}" type="sibTrans" cxnId="{53D3837D-1403-41FC-8459-D3530652722E}">
      <dgm:prSet/>
      <dgm:spPr/>
      <dgm:t>
        <a:bodyPr/>
        <a:lstStyle/>
        <a:p>
          <a:endParaRPr lang="en-US"/>
        </a:p>
      </dgm:t>
    </dgm:pt>
    <dgm:pt modelId="{88B21477-6A42-4AD1-9CAD-7BD276CD8DAF}">
      <dgm:prSet custT="1"/>
      <dgm:spPr/>
      <dgm:t>
        <a:bodyPr/>
        <a:lstStyle/>
        <a:p>
          <a:pPr rtl="0"/>
          <a:r>
            <a:rPr lang="en-US" sz="1200" dirty="0" smtClean="0"/>
            <a:t>What expertise is available in your department or institution?</a:t>
          </a:r>
          <a:endParaRPr lang="en-US" sz="1200" dirty="0"/>
        </a:p>
      </dgm:t>
    </dgm:pt>
    <dgm:pt modelId="{9590B36F-6C76-49C8-8810-72696A4FFFEC}" type="parTrans" cxnId="{4A5C8139-1D5E-47A1-9DB9-292AC2E83894}">
      <dgm:prSet/>
      <dgm:spPr/>
      <dgm:t>
        <a:bodyPr/>
        <a:lstStyle/>
        <a:p>
          <a:endParaRPr lang="en-US"/>
        </a:p>
      </dgm:t>
    </dgm:pt>
    <dgm:pt modelId="{CEE58982-238E-4FFB-9F30-9FB3FE62CE5D}" type="sibTrans" cxnId="{4A5C8139-1D5E-47A1-9DB9-292AC2E83894}">
      <dgm:prSet/>
      <dgm:spPr/>
      <dgm:t>
        <a:bodyPr/>
        <a:lstStyle/>
        <a:p>
          <a:endParaRPr lang="en-US"/>
        </a:p>
      </dgm:t>
    </dgm:pt>
    <dgm:pt modelId="{1B91FDF5-E6E9-43F0-A7FD-85FABD12BD72}">
      <dgm:prSet/>
      <dgm:spPr/>
      <dgm:t>
        <a:bodyPr/>
        <a:lstStyle/>
        <a:p>
          <a:pPr rtl="0"/>
          <a:r>
            <a:rPr lang="en-US" sz="1200" dirty="0" smtClean="0"/>
            <a:t>What can I accomplish in the time I have?</a:t>
          </a:r>
          <a:endParaRPr lang="en-US" sz="1200" dirty="0"/>
        </a:p>
      </dgm:t>
    </dgm:pt>
    <dgm:pt modelId="{C0E30D0C-9606-4C48-8190-8CF980E81270}" type="parTrans" cxnId="{9E2A7138-1F83-4CBE-81F8-23E474C24B2D}">
      <dgm:prSet/>
      <dgm:spPr/>
      <dgm:t>
        <a:bodyPr/>
        <a:lstStyle/>
        <a:p>
          <a:endParaRPr lang="en-US"/>
        </a:p>
      </dgm:t>
    </dgm:pt>
    <dgm:pt modelId="{E23E237B-D61A-46EC-AAF0-2A4B3C332FEA}" type="sibTrans" cxnId="{9E2A7138-1F83-4CBE-81F8-23E474C24B2D}">
      <dgm:prSet/>
      <dgm:spPr/>
      <dgm:t>
        <a:bodyPr/>
        <a:lstStyle/>
        <a:p>
          <a:endParaRPr lang="en-US"/>
        </a:p>
      </dgm:t>
    </dgm:pt>
    <dgm:pt modelId="{0AB7DB82-2817-45EE-85E6-3F951D5EC953}">
      <dgm:prSet custT="1"/>
      <dgm:spPr/>
      <dgm:t>
        <a:bodyPr/>
        <a:lstStyle/>
        <a:p>
          <a:pPr rtl="0"/>
          <a:r>
            <a:rPr lang="en-US" sz="1200" dirty="0" smtClean="0"/>
            <a:t>Don’t be presold!  “Which, </a:t>
          </a:r>
          <a:r>
            <a:rPr lang="en-US" sz="1200" b="1" dirty="0" smtClean="0"/>
            <a:t>if any</a:t>
          </a:r>
          <a:r>
            <a:rPr lang="en-US" sz="1200" dirty="0" smtClean="0"/>
            <a:t>, human emotions are present in online learning environments.”</a:t>
          </a:r>
          <a:endParaRPr lang="en-US" sz="1200" dirty="0"/>
        </a:p>
      </dgm:t>
    </dgm:pt>
    <dgm:pt modelId="{24883A41-02C0-4A37-BFD1-972D956FBF5C}" type="parTrans" cxnId="{E5023C8C-5FEE-4575-AA88-9E8B15F637DF}">
      <dgm:prSet/>
      <dgm:spPr/>
      <dgm:t>
        <a:bodyPr/>
        <a:lstStyle/>
        <a:p>
          <a:endParaRPr lang="en-US"/>
        </a:p>
      </dgm:t>
    </dgm:pt>
    <dgm:pt modelId="{4F8E5B62-A1AC-4C2C-A924-31A6B0E8585A}" type="sibTrans" cxnId="{E5023C8C-5FEE-4575-AA88-9E8B15F637DF}">
      <dgm:prSet/>
      <dgm:spPr/>
      <dgm:t>
        <a:bodyPr/>
        <a:lstStyle/>
        <a:p>
          <a:endParaRPr lang="en-US"/>
        </a:p>
      </dgm:t>
    </dgm:pt>
    <dgm:pt modelId="{95BB1B35-A90E-49DD-922D-F0991293110C}" type="pres">
      <dgm:prSet presAssocID="{26358A4F-943F-4904-A0A6-DA3CA49174DC}" presName="cycle" presStyleCnt="0">
        <dgm:presLayoutVars>
          <dgm:dir/>
          <dgm:resizeHandles val="exact"/>
        </dgm:presLayoutVars>
      </dgm:prSet>
      <dgm:spPr/>
    </dgm:pt>
    <dgm:pt modelId="{61F930F0-85E2-4028-98DC-67AD630D3034}" type="pres">
      <dgm:prSet presAssocID="{F30B1739-2A18-4E82-8F02-7BB1ABE51EAE}" presName="node" presStyleLbl="node1" presStyleIdx="0" presStyleCnt="6" custScaleX="142526" custScaleY="142732">
        <dgm:presLayoutVars>
          <dgm:bulletEnabled val="1"/>
        </dgm:presLayoutVars>
      </dgm:prSet>
      <dgm:spPr/>
    </dgm:pt>
    <dgm:pt modelId="{73D2B623-9BCA-4175-84FC-B47ECB3F15B4}" type="pres">
      <dgm:prSet presAssocID="{73B8DB34-73F3-44D3-A9D9-DD9E811D3C9F}" presName="sibTrans" presStyleLbl="sibTrans2D1" presStyleIdx="0" presStyleCnt="6"/>
      <dgm:spPr/>
    </dgm:pt>
    <dgm:pt modelId="{A7BD4561-78B7-4507-A859-21F46938BB98}" type="pres">
      <dgm:prSet presAssocID="{73B8DB34-73F3-44D3-A9D9-DD9E811D3C9F}" presName="connectorText" presStyleLbl="sibTrans2D1" presStyleIdx="0" presStyleCnt="6"/>
      <dgm:spPr/>
    </dgm:pt>
    <dgm:pt modelId="{77E3E310-9D47-47FF-89C0-952F06E1A77B}" type="pres">
      <dgm:prSet presAssocID="{93EE8010-35D1-4282-91D9-B5F08BD3871B}" presName="node" presStyleLbl="node1" presStyleIdx="1" presStyleCnt="6" custScaleX="149582" custScaleY="143417">
        <dgm:presLayoutVars>
          <dgm:bulletEnabled val="1"/>
        </dgm:presLayoutVars>
      </dgm:prSet>
      <dgm:spPr/>
    </dgm:pt>
    <dgm:pt modelId="{8C41F8B3-0BDF-4B61-A111-B5C1F2C82421}" type="pres">
      <dgm:prSet presAssocID="{22732DC3-59EA-4DDA-AF02-49BECC3A1E73}" presName="sibTrans" presStyleLbl="sibTrans2D1" presStyleIdx="1" presStyleCnt="6"/>
      <dgm:spPr/>
    </dgm:pt>
    <dgm:pt modelId="{AD32EF6F-F3DC-4814-8E01-FE76D847B115}" type="pres">
      <dgm:prSet presAssocID="{22732DC3-59EA-4DDA-AF02-49BECC3A1E73}" presName="connectorText" presStyleLbl="sibTrans2D1" presStyleIdx="1" presStyleCnt="6"/>
      <dgm:spPr/>
    </dgm:pt>
    <dgm:pt modelId="{D6634785-DF7A-4FB4-8FD7-09C85725208F}" type="pres">
      <dgm:prSet presAssocID="{17443AD5-311D-480D-A6F9-DAFE88295889}" presName="node" presStyleLbl="node1" presStyleIdx="2" presStyleCnt="6" custScaleX="144439" custScaleY="154100" custRadScaleRad="103006" custRadScaleInc="-7759">
        <dgm:presLayoutVars>
          <dgm:bulletEnabled val="1"/>
        </dgm:presLayoutVars>
      </dgm:prSet>
      <dgm:spPr/>
    </dgm:pt>
    <dgm:pt modelId="{D732F7FA-9049-4592-A3F7-C078E11BB161}" type="pres">
      <dgm:prSet presAssocID="{00CF8CCE-5146-4577-88C1-7B7902BFE482}" presName="sibTrans" presStyleLbl="sibTrans2D1" presStyleIdx="2" presStyleCnt="6"/>
      <dgm:spPr/>
    </dgm:pt>
    <dgm:pt modelId="{5FF8AE68-D37C-4A35-A7FC-D3C57989D190}" type="pres">
      <dgm:prSet presAssocID="{00CF8CCE-5146-4577-88C1-7B7902BFE482}" presName="connectorText" presStyleLbl="sibTrans2D1" presStyleIdx="2" presStyleCnt="6"/>
      <dgm:spPr/>
    </dgm:pt>
    <dgm:pt modelId="{281AEB11-C66F-4BB8-9B81-975876751169}" type="pres">
      <dgm:prSet presAssocID="{88B21477-6A42-4AD1-9CAD-7BD276CD8DAF}" presName="node" presStyleLbl="node1" presStyleIdx="3" presStyleCnt="6" custScaleX="159177" custScaleY="140986">
        <dgm:presLayoutVars>
          <dgm:bulletEnabled val="1"/>
        </dgm:presLayoutVars>
      </dgm:prSet>
      <dgm:spPr/>
    </dgm:pt>
    <dgm:pt modelId="{A8BBC3F7-059E-4867-86B2-92B17BD20773}" type="pres">
      <dgm:prSet presAssocID="{CEE58982-238E-4FFB-9F30-9FB3FE62CE5D}" presName="sibTrans" presStyleLbl="sibTrans2D1" presStyleIdx="3" presStyleCnt="6"/>
      <dgm:spPr/>
    </dgm:pt>
    <dgm:pt modelId="{8B140BF2-E969-4620-B99E-D622B8996B4F}" type="pres">
      <dgm:prSet presAssocID="{CEE58982-238E-4FFB-9F30-9FB3FE62CE5D}" presName="connectorText" presStyleLbl="sibTrans2D1" presStyleIdx="3" presStyleCnt="6"/>
      <dgm:spPr/>
    </dgm:pt>
    <dgm:pt modelId="{04A38BD8-0451-4F66-AFC9-1AF818644E41}" type="pres">
      <dgm:prSet presAssocID="{1B91FDF5-E6E9-43F0-A7FD-85FABD12BD72}" presName="node" presStyleLbl="node1" presStyleIdx="4" presStyleCnt="6" custScaleX="149734" custScaleY="147104">
        <dgm:presLayoutVars>
          <dgm:bulletEnabled val="1"/>
        </dgm:presLayoutVars>
      </dgm:prSet>
      <dgm:spPr/>
    </dgm:pt>
    <dgm:pt modelId="{981E4CC4-28A3-41AC-AB95-7560F055169C}" type="pres">
      <dgm:prSet presAssocID="{E23E237B-D61A-46EC-AAF0-2A4B3C332FEA}" presName="sibTrans" presStyleLbl="sibTrans2D1" presStyleIdx="4" presStyleCnt="6"/>
      <dgm:spPr/>
    </dgm:pt>
    <dgm:pt modelId="{D37623D9-6B7D-4631-A985-577C9A9FC9D7}" type="pres">
      <dgm:prSet presAssocID="{E23E237B-D61A-46EC-AAF0-2A4B3C332FEA}" presName="connectorText" presStyleLbl="sibTrans2D1" presStyleIdx="4" presStyleCnt="6"/>
      <dgm:spPr/>
    </dgm:pt>
    <dgm:pt modelId="{89601A59-E87A-441E-9147-9385F864F29C}" type="pres">
      <dgm:prSet presAssocID="{0AB7DB82-2817-45EE-85E6-3F951D5EC953}" presName="node" presStyleLbl="node1" presStyleIdx="5" presStyleCnt="6" custScaleX="159926" custScaleY="142544">
        <dgm:presLayoutVars>
          <dgm:bulletEnabled val="1"/>
        </dgm:presLayoutVars>
      </dgm:prSet>
      <dgm:spPr/>
    </dgm:pt>
    <dgm:pt modelId="{624E1EC9-6497-40A7-B573-45F576033025}" type="pres">
      <dgm:prSet presAssocID="{4F8E5B62-A1AC-4C2C-A924-31A6B0E8585A}" presName="sibTrans" presStyleLbl="sibTrans2D1" presStyleIdx="5" presStyleCnt="6"/>
      <dgm:spPr/>
    </dgm:pt>
    <dgm:pt modelId="{DC7CEB53-FC38-4E6B-844A-118D9A5E688E}" type="pres">
      <dgm:prSet presAssocID="{4F8E5B62-A1AC-4C2C-A924-31A6B0E8585A}" presName="connectorText" presStyleLbl="sibTrans2D1" presStyleIdx="5" presStyleCnt="6"/>
      <dgm:spPr/>
    </dgm:pt>
  </dgm:ptLst>
  <dgm:cxnLst>
    <dgm:cxn modelId="{57FA40E3-9E0C-4704-974D-F41AC1DFE398}" type="presOf" srcId="{CEE58982-238E-4FFB-9F30-9FB3FE62CE5D}" destId="{8B140BF2-E969-4620-B99E-D622B8996B4F}" srcOrd="1" destOrd="0" presId="urn:microsoft.com/office/officeart/2005/8/layout/cycle2"/>
    <dgm:cxn modelId="{E5023C8C-5FEE-4575-AA88-9E8B15F637DF}" srcId="{26358A4F-943F-4904-A0A6-DA3CA49174DC}" destId="{0AB7DB82-2817-45EE-85E6-3F951D5EC953}" srcOrd="5" destOrd="0" parTransId="{24883A41-02C0-4A37-BFD1-972D956FBF5C}" sibTransId="{4F8E5B62-A1AC-4C2C-A924-31A6B0E8585A}"/>
    <dgm:cxn modelId="{8E997276-60F9-45FD-B199-8CFC2FE5CDD1}" type="presOf" srcId="{E23E237B-D61A-46EC-AAF0-2A4B3C332FEA}" destId="{981E4CC4-28A3-41AC-AB95-7560F055169C}" srcOrd="0" destOrd="0" presId="urn:microsoft.com/office/officeart/2005/8/layout/cycle2"/>
    <dgm:cxn modelId="{2F87A06C-8828-401F-A4FB-911BD3BC83F5}" type="presOf" srcId="{73B8DB34-73F3-44D3-A9D9-DD9E811D3C9F}" destId="{A7BD4561-78B7-4507-A859-21F46938BB98}" srcOrd="1" destOrd="0" presId="urn:microsoft.com/office/officeart/2005/8/layout/cycle2"/>
    <dgm:cxn modelId="{284BF9D6-1B65-45AA-A6A1-E9ADD7ADF122}" type="presOf" srcId="{93EE8010-35D1-4282-91D9-B5F08BD3871B}" destId="{77E3E310-9D47-47FF-89C0-952F06E1A77B}" srcOrd="0" destOrd="0" presId="urn:microsoft.com/office/officeart/2005/8/layout/cycle2"/>
    <dgm:cxn modelId="{53D3837D-1403-41FC-8459-D3530652722E}" srcId="{26358A4F-943F-4904-A0A6-DA3CA49174DC}" destId="{17443AD5-311D-480D-A6F9-DAFE88295889}" srcOrd="2" destOrd="0" parTransId="{9DF6970C-7681-410B-900F-4829FBF12372}" sibTransId="{00CF8CCE-5146-4577-88C1-7B7902BFE482}"/>
    <dgm:cxn modelId="{4A5C8139-1D5E-47A1-9DB9-292AC2E83894}" srcId="{26358A4F-943F-4904-A0A6-DA3CA49174DC}" destId="{88B21477-6A42-4AD1-9CAD-7BD276CD8DAF}" srcOrd="3" destOrd="0" parTransId="{9590B36F-6C76-49C8-8810-72696A4FFFEC}" sibTransId="{CEE58982-238E-4FFB-9F30-9FB3FE62CE5D}"/>
    <dgm:cxn modelId="{7D5617FF-CAD9-4A1A-8248-BE126A065056}" type="presOf" srcId="{26358A4F-943F-4904-A0A6-DA3CA49174DC}" destId="{95BB1B35-A90E-49DD-922D-F0991293110C}" srcOrd="0" destOrd="0" presId="urn:microsoft.com/office/officeart/2005/8/layout/cycle2"/>
    <dgm:cxn modelId="{F605CE9D-DB03-4B27-9BFE-715AC86C0D97}" srcId="{26358A4F-943F-4904-A0A6-DA3CA49174DC}" destId="{F30B1739-2A18-4E82-8F02-7BB1ABE51EAE}" srcOrd="0" destOrd="0" parTransId="{641E12F8-FA05-46BA-A740-BA76514AC0F1}" sibTransId="{73B8DB34-73F3-44D3-A9D9-DD9E811D3C9F}"/>
    <dgm:cxn modelId="{D982B8E8-4BF7-4BC7-9A84-D1D5F6BA83CD}" type="presOf" srcId="{F30B1739-2A18-4E82-8F02-7BB1ABE51EAE}" destId="{61F930F0-85E2-4028-98DC-67AD630D3034}" srcOrd="0" destOrd="0" presId="urn:microsoft.com/office/officeart/2005/8/layout/cycle2"/>
    <dgm:cxn modelId="{C9302F6B-B782-4039-AF6E-7AC4DB70F784}" type="presOf" srcId="{00CF8CCE-5146-4577-88C1-7B7902BFE482}" destId="{5FF8AE68-D37C-4A35-A7FC-D3C57989D190}" srcOrd="1" destOrd="0" presId="urn:microsoft.com/office/officeart/2005/8/layout/cycle2"/>
    <dgm:cxn modelId="{34C006AB-9306-4095-AF4C-2F6AD7A67CEC}" type="presOf" srcId="{22732DC3-59EA-4DDA-AF02-49BECC3A1E73}" destId="{AD32EF6F-F3DC-4814-8E01-FE76D847B115}" srcOrd="1" destOrd="0" presId="urn:microsoft.com/office/officeart/2005/8/layout/cycle2"/>
    <dgm:cxn modelId="{D2C1017B-F634-4653-AF87-32517AED3CD5}" type="presOf" srcId="{00CF8CCE-5146-4577-88C1-7B7902BFE482}" destId="{D732F7FA-9049-4592-A3F7-C078E11BB161}" srcOrd="0" destOrd="0" presId="urn:microsoft.com/office/officeart/2005/8/layout/cycle2"/>
    <dgm:cxn modelId="{C8757277-2117-4ABB-9D3A-789AE4C485DF}" type="presOf" srcId="{1B91FDF5-E6E9-43F0-A7FD-85FABD12BD72}" destId="{04A38BD8-0451-4F66-AFC9-1AF818644E41}" srcOrd="0" destOrd="0" presId="urn:microsoft.com/office/officeart/2005/8/layout/cycle2"/>
    <dgm:cxn modelId="{150FE7FB-81AC-4EDE-A9D3-0CFAD2E1C314}" type="presOf" srcId="{4F8E5B62-A1AC-4C2C-A924-31A6B0E8585A}" destId="{624E1EC9-6497-40A7-B573-45F576033025}" srcOrd="0" destOrd="0" presId="urn:microsoft.com/office/officeart/2005/8/layout/cycle2"/>
    <dgm:cxn modelId="{5768AB3E-B581-4D5B-AE18-E55CEDF3B6FA}" type="presOf" srcId="{17443AD5-311D-480D-A6F9-DAFE88295889}" destId="{D6634785-DF7A-4FB4-8FD7-09C85725208F}" srcOrd="0" destOrd="0" presId="urn:microsoft.com/office/officeart/2005/8/layout/cycle2"/>
    <dgm:cxn modelId="{9E2A7138-1F83-4CBE-81F8-23E474C24B2D}" srcId="{26358A4F-943F-4904-A0A6-DA3CA49174DC}" destId="{1B91FDF5-E6E9-43F0-A7FD-85FABD12BD72}" srcOrd="4" destOrd="0" parTransId="{C0E30D0C-9606-4C48-8190-8CF980E81270}" sibTransId="{E23E237B-D61A-46EC-AAF0-2A4B3C332FEA}"/>
    <dgm:cxn modelId="{C251B0A7-99C8-4522-A97B-F0ADDDB3A3E6}" type="presOf" srcId="{0AB7DB82-2817-45EE-85E6-3F951D5EC953}" destId="{89601A59-E87A-441E-9147-9385F864F29C}" srcOrd="0" destOrd="0" presId="urn:microsoft.com/office/officeart/2005/8/layout/cycle2"/>
    <dgm:cxn modelId="{F3D2DE26-63B0-4AC6-B257-03D9513BA523}" type="presOf" srcId="{E23E237B-D61A-46EC-AAF0-2A4B3C332FEA}" destId="{D37623D9-6B7D-4631-A985-577C9A9FC9D7}" srcOrd="1" destOrd="0" presId="urn:microsoft.com/office/officeart/2005/8/layout/cycle2"/>
    <dgm:cxn modelId="{C50043FB-B365-4D4B-B645-3CB058812C89}" type="presOf" srcId="{4F8E5B62-A1AC-4C2C-A924-31A6B0E8585A}" destId="{DC7CEB53-FC38-4E6B-844A-118D9A5E688E}" srcOrd="1" destOrd="0" presId="urn:microsoft.com/office/officeart/2005/8/layout/cycle2"/>
    <dgm:cxn modelId="{E797EF7A-EA66-4E2F-BAA3-32D16BDB5FFB}" type="presOf" srcId="{CEE58982-238E-4FFB-9F30-9FB3FE62CE5D}" destId="{A8BBC3F7-059E-4867-86B2-92B17BD20773}" srcOrd="0" destOrd="0" presId="urn:microsoft.com/office/officeart/2005/8/layout/cycle2"/>
    <dgm:cxn modelId="{B2B2B36C-29D8-4F14-BE25-5E7FC1C0AF20}" type="presOf" srcId="{88B21477-6A42-4AD1-9CAD-7BD276CD8DAF}" destId="{281AEB11-C66F-4BB8-9B81-975876751169}" srcOrd="0" destOrd="0" presId="urn:microsoft.com/office/officeart/2005/8/layout/cycle2"/>
    <dgm:cxn modelId="{8071A5EB-5D8A-4071-86E6-5616F5BA3070}" type="presOf" srcId="{22732DC3-59EA-4DDA-AF02-49BECC3A1E73}" destId="{8C41F8B3-0BDF-4B61-A111-B5C1F2C82421}" srcOrd="0" destOrd="0" presId="urn:microsoft.com/office/officeart/2005/8/layout/cycle2"/>
    <dgm:cxn modelId="{90A8522E-A564-414C-BB57-C85D2188B8D1}" srcId="{26358A4F-943F-4904-A0A6-DA3CA49174DC}" destId="{93EE8010-35D1-4282-91D9-B5F08BD3871B}" srcOrd="1" destOrd="0" parTransId="{62DA3E8C-6BC5-40A2-8F0E-82DA73EFA5A5}" sibTransId="{22732DC3-59EA-4DDA-AF02-49BECC3A1E73}"/>
    <dgm:cxn modelId="{E0190485-8D25-4017-9D53-03E85042A75D}" type="presOf" srcId="{73B8DB34-73F3-44D3-A9D9-DD9E811D3C9F}" destId="{73D2B623-9BCA-4175-84FC-B47ECB3F15B4}" srcOrd="0" destOrd="0" presId="urn:microsoft.com/office/officeart/2005/8/layout/cycle2"/>
    <dgm:cxn modelId="{985997EF-AB5A-4A77-81A8-529C3D55EB5E}" type="presParOf" srcId="{95BB1B35-A90E-49DD-922D-F0991293110C}" destId="{61F930F0-85E2-4028-98DC-67AD630D3034}" srcOrd="0" destOrd="0" presId="urn:microsoft.com/office/officeart/2005/8/layout/cycle2"/>
    <dgm:cxn modelId="{CD2EAC05-96A2-44F6-921D-BCCC03972DFC}" type="presParOf" srcId="{95BB1B35-A90E-49DD-922D-F0991293110C}" destId="{73D2B623-9BCA-4175-84FC-B47ECB3F15B4}" srcOrd="1" destOrd="0" presId="urn:microsoft.com/office/officeart/2005/8/layout/cycle2"/>
    <dgm:cxn modelId="{61632DE8-BC4E-468C-9D59-40331E17FE25}" type="presParOf" srcId="{73D2B623-9BCA-4175-84FC-B47ECB3F15B4}" destId="{A7BD4561-78B7-4507-A859-21F46938BB98}" srcOrd="0" destOrd="0" presId="urn:microsoft.com/office/officeart/2005/8/layout/cycle2"/>
    <dgm:cxn modelId="{7F246C7D-5491-49B6-897F-F7D23F41D867}" type="presParOf" srcId="{95BB1B35-A90E-49DD-922D-F0991293110C}" destId="{77E3E310-9D47-47FF-89C0-952F06E1A77B}" srcOrd="2" destOrd="0" presId="urn:microsoft.com/office/officeart/2005/8/layout/cycle2"/>
    <dgm:cxn modelId="{C1D4384A-0166-45EF-B82D-4C81DB039689}" type="presParOf" srcId="{95BB1B35-A90E-49DD-922D-F0991293110C}" destId="{8C41F8B3-0BDF-4B61-A111-B5C1F2C82421}" srcOrd="3" destOrd="0" presId="urn:microsoft.com/office/officeart/2005/8/layout/cycle2"/>
    <dgm:cxn modelId="{FC23E125-957A-49DC-8949-D5402066DBB3}" type="presParOf" srcId="{8C41F8B3-0BDF-4B61-A111-B5C1F2C82421}" destId="{AD32EF6F-F3DC-4814-8E01-FE76D847B115}" srcOrd="0" destOrd="0" presId="urn:microsoft.com/office/officeart/2005/8/layout/cycle2"/>
    <dgm:cxn modelId="{4B4779A0-83BF-4959-8800-1DF6D95CE25F}" type="presParOf" srcId="{95BB1B35-A90E-49DD-922D-F0991293110C}" destId="{D6634785-DF7A-4FB4-8FD7-09C85725208F}" srcOrd="4" destOrd="0" presId="urn:microsoft.com/office/officeart/2005/8/layout/cycle2"/>
    <dgm:cxn modelId="{EC722B75-F1A2-4296-9FA0-B9700A7538F3}" type="presParOf" srcId="{95BB1B35-A90E-49DD-922D-F0991293110C}" destId="{D732F7FA-9049-4592-A3F7-C078E11BB161}" srcOrd="5" destOrd="0" presId="urn:microsoft.com/office/officeart/2005/8/layout/cycle2"/>
    <dgm:cxn modelId="{0736630B-7C77-4807-B975-B17F07DAD95A}" type="presParOf" srcId="{D732F7FA-9049-4592-A3F7-C078E11BB161}" destId="{5FF8AE68-D37C-4A35-A7FC-D3C57989D190}" srcOrd="0" destOrd="0" presId="urn:microsoft.com/office/officeart/2005/8/layout/cycle2"/>
    <dgm:cxn modelId="{F6C60085-B1CB-4AE1-9BF8-C7B9BBF86FC1}" type="presParOf" srcId="{95BB1B35-A90E-49DD-922D-F0991293110C}" destId="{281AEB11-C66F-4BB8-9B81-975876751169}" srcOrd="6" destOrd="0" presId="urn:microsoft.com/office/officeart/2005/8/layout/cycle2"/>
    <dgm:cxn modelId="{59C7F239-53A6-4652-B3E3-BB8A04E4CEC2}" type="presParOf" srcId="{95BB1B35-A90E-49DD-922D-F0991293110C}" destId="{A8BBC3F7-059E-4867-86B2-92B17BD20773}" srcOrd="7" destOrd="0" presId="urn:microsoft.com/office/officeart/2005/8/layout/cycle2"/>
    <dgm:cxn modelId="{622C2143-C8E3-4290-A52A-84C1150B68F5}" type="presParOf" srcId="{A8BBC3F7-059E-4867-86B2-92B17BD20773}" destId="{8B140BF2-E969-4620-B99E-D622B8996B4F}" srcOrd="0" destOrd="0" presId="urn:microsoft.com/office/officeart/2005/8/layout/cycle2"/>
    <dgm:cxn modelId="{5A012ECF-558F-4900-9BDE-E0623ADACE8F}" type="presParOf" srcId="{95BB1B35-A90E-49DD-922D-F0991293110C}" destId="{04A38BD8-0451-4F66-AFC9-1AF818644E41}" srcOrd="8" destOrd="0" presId="urn:microsoft.com/office/officeart/2005/8/layout/cycle2"/>
    <dgm:cxn modelId="{77A9BDE7-1915-4820-8412-5655B78FF4E8}" type="presParOf" srcId="{95BB1B35-A90E-49DD-922D-F0991293110C}" destId="{981E4CC4-28A3-41AC-AB95-7560F055169C}" srcOrd="9" destOrd="0" presId="urn:microsoft.com/office/officeart/2005/8/layout/cycle2"/>
    <dgm:cxn modelId="{8E640752-CAC1-4415-89F2-675FABCC3FE7}" type="presParOf" srcId="{981E4CC4-28A3-41AC-AB95-7560F055169C}" destId="{D37623D9-6B7D-4631-A985-577C9A9FC9D7}" srcOrd="0" destOrd="0" presId="urn:microsoft.com/office/officeart/2005/8/layout/cycle2"/>
    <dgm:cxn modelId="{A09EA5F6-55E3-4725-9CFD-4E5487525175}" type="presParOf" srcId="{95BB1B35-A90E-49DD-922D-F0991293110C}" destId="{89601A59-E87A-441E-9147-9385F864F29C}" srcOrd="10" destOrd="0" presId="urn:microsoft.com/office/officeart/2005/8/layout/cycle2"/>
    <dgm:cxn modelId="{D145BBC8-9763-4C99-ACBE-181C009A140B}" type="presParOf" srcId="{95BB1B35-A90E-49DD-922D-F0991293110C}" destId="{624E1EC9-6497-40A7-B573-45F576033025}" srcOrd="11" destOrd="0" presId="urn:microsoft.com/office/officeart/2005/8/layout/cycle2"/>
    <dgm:cxn modelId="{80D94637-E506-4133-AC2B-074A3EE99F25}" type="presParOf" srcId="{624E1EC9-6497-40A7-B573-45F576033025}" destId="{DC7CEB53-FC38-4E6B-844A-118D9A5E688E}"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E2DBE8-32B7-4EEC-BB25-C11E86D97D1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73748C5-84F6-4480-8D1E-B8B5F3B8B6BF}">
      <dgm:prSet/>
      <dgm:spPr/>
      <dgm:t>
        <a:bodyPr/>
        <a:lstStyle/>
        <a:p>
          <a:pPr rtl="0"/>
          <a:r>
            <a:rPr lang="en-US" dirty="0" smtClean="0"/>
            <a:t>The question determines the method–maybe ;-).</a:t>
          </a:r>
          <a:endParaRPr lang="en-US" dirty="0"/>
        </a:p>
      </dgm:t>
    </dgm:pt>
    <dgm:pt modelId="{69B00C32-2E5C-4C7D-B53D-0F491CE8CE8B}" type="parTrans" cxnId="{2281D094-4BA8-4B18-9D41-A8CB1D18188E}">
      <dgm:prSet/>
      <dgm:spPr/>
      <dgm:t>
        <a:bodyPr/>
        <a:lstStyle/>
        <a:p>
          <a:endParaRPr lang="en-US"/>
        </a:p>
      </dgm:t>
    </dgm:pt>
    <dgm:pt modelId="{5AC69456-3074-4BA2-9A83-D191403B9238}" type="sibTrans" cxnId="{2281D094-4BA8-4B18-9D41-A8CB1D18188E}">
      <dgm:prSet/>
      <dgm:spPr/>
      <dgm:t>
        <a:bodyPr/>
        <a:lstStyle/>
        <a:p>
          <a:endParaRPr lang="en-US"/>
        </a:p>
      </dgm:t>
    </dgm:pt>
    <dgm:pt modelId="{F9000E3D-422E-4DB7-BE1C-32E732E2D930}">
      <dgm:prSet/>
      <dgm:spPr/>
      <dgm:t>
        <a:bodyPr/>
        <a:lstStyle/>
        <a:p>
          <a:pPr rtl="0"/>
          <a:r>
            <a:rPr lang="en-US" dirty="0" smtClean="0"/>
            <a:t>Practical and applied or abstract and theoretical?</a:t>
          </a:r>
          <a:endParaRPr lang="en-US" dirty="0"/>
        </a:p>
      </dgm:t>
    </dgm:pt>
    <dgm:pt modelId="{0B416135-39C3-4346-870D-30C2AFA1FAEA}" type="parTrans" cxnId="{64C6BA23-8162-4764-927E-464FDA717163}">
      <dgm:prSet/>
      <dgm:spPr/>
      <dgm:t>
        <a:bodyPr/>
        <a:lstStyle/>
        <a:p>
          <a:endParaRPr lang="en-US"/>
        </a:p>
      </dgm:t>
    </dgm:pt>
    <dgm:pt modelId="{4353A9B0-DA8F-4B99-861D-AA0D495C3D6E}" type="sibTrans" cxnId="{64C6BA23-8162-4764-927E-464FDA717163}">
      <dgm:prSet/>
      <dgm:spPr/>
      <dgm:t>
        <a:bodyPr/>
        <a:lstStyle/>
        <a:p>
          <a:endParaRPr lang="en-US"/>
        </a:p>
      </dgm:t>
    </dgm:pt>
    <dgm:pt modelId="{7A703139-285F-49DF-B157-CE0C3D5DCD61}">
      <dgm:prSet/>
      <dgm:spPr/>
      <dgm:t>
        <a:bodyPr/>
        <a:lstStyle/>
        <a:p>
          <a:pPr rtl="0"/>
          <a:r>
            <a:rPr lang="en-US" dirty="0" smtClean="0"/>
            <a:t>Is there enough already known to help you formulate deductive notions and test the?</a:t>
          </a:r>
          <a:endParaRPr lang="en-US" dirty="0"/>
        </a:p>
      </dgm:t>
    </dgm:pt>
    <dgm:pt modelId="{B412079F-5277-492E-B0FF-071263540ED6}" type="parTrans" cxnId="{E89EBF7A-082F-43A0-BD42-AA8224B25FF9}">
      <dgm:prSet/>
      <dgm:spPr/>
      <dgm:t>
        <a:bodyPr/>
        <a:lstStyle/>
        <a:p>
          <a:endParaRPr lang="en-US"/>
        </a:p>
      </dgm:t>
    </dgm:pt>
    <dgm:pt modelId="{2C8DE51A-C7A6-4663-99F9-99DBD76CF53C}" type="sibTrans" cxnId="{E89EBF7A-082F-43A0-BD42-AA8224B25FF9}">
      <dgm:prSet/>
      <dgm:spPr/>
      <dgm:t>
        <a:bodyPr/>
        <a:lstStyle/>
        <a:p>
          <a:endParaRPr lang="en-US"/>
        </a:p>
      </dgm:t>
    </dgm:pt>
    <dgm:pt modelId="{3FE060ED-59BD-44E7-8068-FCC4DBEDB3CF}">
      <dgm:prSet/>
      <dgm:spPr/>
      <dgm:t>
        <a:bodyPr/>
        <a:lstStyle/>
        <a:p>
          <a:pPr rtl="0"/>
          <a:r>
            <a:rPr lang="en-US" dirty="0" smtClean="0"/>
            <a:t>Is this an exploration of new relationships?</a:t>
          </a:r>
          <a:endParaRPr lang="en-US" dirty="0"/>
        </a:p>
      </dgm:t>
    </dgm:pt>
    <dgm:pt modelId="{F90A45B6-955E-4419-9000-545B0852AAD1}" type="parTrans" cxnId="{1B5DA856-84F1-4BD7-82E3-90DD1DF9DDEE}">
      <dgm:prSet/>
      <dgm:spPr/>
      <dgm:t>
        <a:bodyPr/>
        <a:lstStyle/>
        <a:p>
          <a:endParaRPr lang="en-US"/>
        </a:p>
      </dgm:t>
    </dgm:pt>
    <dgm:pt modelId="{3508B6CA-9075-49F1-8CBC-89BAFEA000B1}" type="sibTrans" cxnId="{1B5DA856-84F1-4BD7-82E3-90DD1DF9DDEE}">
      <dgm:prSet/>
      <dgm:spPr/>
      <dgm:t>
        <a:bodyPr/>
        <a:lstStyle/>
        <a:p>
          <a:endParaRPr lang="en-US"/>
        </a:p>
      </dgm:t>
    </dgm:pt>
    <dgm:pt modelId="{B8924D32-B549-4D1D-8A67-7A22223A4372}">
      <dgm:prSet/>
      <dgm:spPr/>
      <dgm:t>
        <a:bodyPr/>
        <a:lstStyle/>
        <a:p>
          <a:pPr rtl="0"/>
          <a:r>
            <a:rPr lang="en-US" dirty="0" smtClean="0"/>
            <a:t>How or what questions that explore or describe – qualitative designs.</a:t>
          </a:r>
          <a:endParaRPr lang="en-US" dirty="0"/>
        </a:p>
      </dgm:t>
    </dgm:pt>
    <dgm:pt modelId="{64A5C0E6-8F48-4754-8429-4FC1C776789D}" type="parTrans" cxnId="{5E723E3B-D44E-46AB-AA7F-ADA170692DBB}">
      <dgm:prSet/>
      <dgm:spPr/>
      <dgm:t>
        <a:bodyPr/>
        <a:lstStyle/>
        <a:p>
          <a:endParaRPr lang="en-US"/>
        </a:p>
      </dgm:t>
    </dgm:pt>
    <dgm:pt modelId="{3A241235-E658-400C-B89F-7EE94E217300}" type="sibTrans" cxnId="{5E723E3B-D44E-46AB-AA7F-ADA170692DBB}">
      <dgm:prSet/>
      <dgm:spPr/>
      <dgm:t>
        <a:bodyPr/>
        <a:lstStyle/>
        <a:p>
          <a:endParaRPr lang="en-US"/>
        </a:p>
      </dgm:t>
    </dgm:pt>
    <dgm:pt modelId="{F0740E6D-5D21-4AF9-B118-60E6D062E680}">
      <dgm:prSet/>
      <dgm:spPr/>
      <dgm:t>
        <a:bodyPr/>
        <a:lstStyle/>
        <a:p>
          <a:pPr rtl="0"/>
          <a:r>
            <a:rPr lang="en-US" dirty="0" smtClean="0"/>
            <a:t>Testing and comparing relationships – quantitative designs.</a:t>
          </a:r>
          <a:endParaRPr lang="en-US" dirty="0"/>
        </a:p>
      </dgm:t>
    </dgm:pt>
    <dgm:pt modelId="{6078A5CA-A600-4308-A4CA-138638E11C4E}" type="parTrans" cxnId="{9319F9D6-88E2-4ECB-B942-2D3D35762439}">
      <dgm:prSet/>
      <dgm:spPr/>
      <dgm:t>
        <a:bodyPr/>
        <a:lstStyle/>
        <a:p>
          <a:endParaRPr lang="en-US"/>
        </a:p>
      </dgm:t>
    </dgm:pt>
    <dgm:pt modelId="{44F96F94-64A1-48CA-899A-AFBBB4587278}" type="sibTrans" cxnId="{9319F9D6-88E2-4ECB-B942-2D3D35762439}">
      <dgm:prSet/>
      <dgm:spPr/>
      <dgm:t>
        <a:bodyPr/>
        <a:lstStyle/>
        <a:p>
          <a:endParaRPr lang="en-US"/>
        </a:p>
      </dgm:t>
    </dgm:pt>
    <dgm:pt modelId="{E7BFD1BF-48F0-4308-85BB-577AFEF93F89}" type="pres">
      <dgm:prSet presAssocID="{BCE2DBE8-32B7-4EEC-BB25-C11E86D97D1A}" presName="diagram" presStyleCnt="0">
        <dgm:presLayoutVars>
          <dgm:dir/>
          <dgm:resizeHandles val="exact"/>
        </dgm:presLayoutVars>
      </dgm:prSet>
      <dgm:spPr/>
    </dgm:pt>
    <dgm:pt modelId="{029AD0F9-EE0E-4E0F-84C7-B7C06F84C82B}" type="pres">
      <dgm:prSet presAssocID="{C73748C5-84F6-4480-8D1E-B8B5F3B8B6BF}" presName="node" presStyleLbl="node1" presStyleIdx="0" presStyleCnt="6">
        <dgm:presLayoutVars>
          <dgm:bulletEnabled val="1"/>
        </dgm:presLayoutVars>
      </dgm:prSet>
      <dgm:spPr/>
    </dgm:pt>
    <dgm:pt modelId="{06CF7BE5-BA29-4A46-9850-4BA63DA38E46}" type="pres">
      <dgm:prSet presAssocID="{5AC69456-3074-4BA2-9A83-D191403B9238}" presName="sibTrans" presStyleCnt="0"/>
      <dgm:spPr/>
    </dgm:pt>
    <dgm:pt modelId="{9944ACCA-6AD2-4B6E-938D-6FF297A3DADD}" type="pres">
      <dgm:prSet presAssocID="{F9000E3D-422E-4DB7-BE1C-32E732E2D930}" presName="node" presStyleLbl="node1" presStyleIdx="1" presStyleCnt="6">
        <dgm:presLayoutVars>
          <dgm:bulletEnabled val="1"/>
        </dgm:presLayoutVars>
      </dgm:prSet>
      <dgm:spPr/>
    </dgm:pt>
    <dgm:pt modelId="{2F0B2BE0-7254-4DB5-B78B-593E390346E7}" type="pres">
      <dgm:prSet presAssocID="{4353A9B0-DA8F-4B99-861D-AA0D495C3D6E}" presName="sibTrans" presStyleCnt="0"/>
      <dgm:spPr/>
    </dgm:pt>
    <dgm:pt modelId="{FAC45C4D-6A94-4851-920E-B162E6903EEE}" type="pres">
      <dgm:prSet presAssocID="{7A703139-285F-49DF-B157-CE0C3D5DCD61}" presName="node" presStyleLbl="node1" presStyleIdx="2" presStyleCnt="6">
        <dgm:presLayoutVars>
          <dgm:bulletEnabled val="1"/>
        </dgm:presLayoutVars>
      </dgm:prSet>
      <dgm:spPr/>
    </dgm:pt>
    <dgm:pt modelId="{8DAA6485-32A4-4E4D-8095-68FEF2087F99}" type="pres">
      <dgm:prSet presAssocID="{2C8DE51A-C7A6-4663-99F9-99DBD76CF53C}" presName="sibTrans" presStyleCnt="0"/>
      <dgm:spPr/>
    </dgm:pt>
    <dgm:pt modelId="{A1639D92-1663-4B96-AEE4-FB310BA4D50F}" type="pres">
      <dgm:prSet presAssocID="{3FE060ED-59BD-44E7-8068-FCC4DBEDB3CF}" presName="node" presStyleLbl="node1" presStyleIdx="3" presStyleCnt="6">
        <dgm:presLayoutVars>
          <dgm:bulletEnabled val="1"/>
        </dgm:presLayoutVars>
      </dgm:prSet>
      <dgm:spPr/>
    </dgm:pt>
    <dgm:pt modelId="{39518F28-1276-41BA-A8AA-B587A22F365E}" type="pres">
      <dgm:prSet presAssocID="{3508B6CA-9075-49F1-8CBC-89BAFEA000B1}" presName="sibTrans" presStyleCnt="0"/>
      <dgm:spPr/>
    </dgm:pt>
    <dgm:pt modelId="{AFF73AC9-47D2-496E-8C5F-57C5FCF0BB8C}" type="pres">
      <dgm:prSet presAssocID="{B8924D32-B549-4D1D-8A67-7A22223A4372}" presName="node" presStyleLbl="node1" presStyleIdx="4" presStyleCnt="6">
        <dgm:presLayoutVars>
          <dgm:bulletEnabled val="1"/>
        </dgm:presLayoutVars>
      </dgm:prSet>
      <dgm:spPr/>
    </dgm:pt>
    <dgm:pt modelId="{D572CB8C-EFC1-4687-8F37-CD0CF5A848BC}" type="pres">
      <dgm:prSet presAssocID="{3A241235-E658-400C-B89F-7EE94E217300}" presName="sibTrans" presStyleCnt="0"/>
      <dgm:spPr/>
    </dgm:pt>
    <dgm:pt modelId="{D7B3D14A-018D-45C4-B340-4895E42A5ECD}" type="pres">
      <dgm:prSet presAssocID="{F0740E6D-5D21-4AF9-B118-60E6D062E680}" presName="node" presStyleLbl="node1" presStyleIdx="5" presStyleCnt="6">
        <dgm:presLayoutVars>
          <dgm:bulletEnabled val="1"/>
        </dgm:presLayoutVars>
      </dgm:prSet>
      <dgm:spPr/>
    </dgm:pt>
  </dgm:ptLst>
  <dgm:cxnLst>
    <dgm:cxn modelId="{82404228-CA35-421E-A95F-31151C0C5FF1}" type="presOf" srcId="{F0740E6D-5D21-4AF9-B118-60E6D062E680}" destId="{D7B3D14A-018D-45C4-B340-4895E42A5ECD}" srcOrd="0" destOrd="0" presId="urn:microsoft.com/office/officeart/2005/8/layout/default"/>
    <dgm:cxn modelId="{3B57DEE1-CEB6-4EB5-B237-FDCC9701A3B8}" type="presOf" srcId="{B8924D32-B549-4D1D-8A67-7A22223A4372}" destId="{AFF73AC9-47D2-496E-8C5F-57C5FCF0BB8C}" srcOrd="0" destOrd="0" presId="urn:microsoft.com/office/officeart/2005/8/layout/default"/>
    <dgm:cxn modelId="{9319F9D6-88E2-4ECB-B942-2D3D35762439}" srcId="{BCE2DBE8-32B7-4EEC-BB25-C11E86D97D1A}" destId="{F0740E6D-5D21-4AF9-B118-60E6D062E680}" srcOrd="5" destOrd="0" parTransId="{6078A5CA-A600-4308-A4CA-138638E11C4E}" sibTransId="{44F96F94-64A1-48CA-899A-AFBBB4587278}"/>
    <dgm:cxn modelId="{C92D4191-37D8-49C6-B4E6-EBD7C0D40C61}" type="presOf" srcId="{F9000E3D-422E-4DB7-BE1C-32E732E2D930}" destId="{9944ACCA-6AD2-4B6E-938D-6FF297A3DADD}" srcOrd="0" destOrd="0" presId="urn:microsoft.com/office/officeart/2005/8/layout/default"/>
    <dgm:cxn modelId="{678E7BE2-0AA1-49AE-B397-AFE0CF80C90D}" type="presOf" srcId="{3FE060ED-59BD-44E7-8068-FCC4DBEDB3CF}" destId="{A1639D92-1663-4B96-AEE4-FB310BA4D50F}" srcOrd="0" destOrd="0" presId="urn:microsoft.com/office/officeart/2005/8/layout/default"/>
    <dgm:cxn modelId="{E89EBF7A-082F-43A0-BD42-AA8224B25FF9}" srcId="{BCE2DBE8-32B7-4EEC-BB25-C11E86D97D1A}" destId="{7A703139-285F-49DF-B157-CE0C3D5DCD61}" srcOrd="2" destOrd="0" parTransId="{B412079F-5277-492E-B0FF-071263540ED6}" sibTransId="{2C8DE51A-C7A6-4663-99F9-99DBD76CF53C}"/>
    <dgm:cxn modelId="{5E723E3B-D44E-46AB-AA7F-ADA170692DBB}" srcId="{BCE2DBE8-32B7-4EEC-BB25-C11E86D97D1A}" destId="{B8924D32-B549-4D1D-8A67-7A22223A4372}" srcOrd="4" destOrd="0" parTransId="{64A5C0E6-8F48-4754-8429-4FC1C776789D}" sibTransId="{3A241235-E658-400C-B89F-7EE94E217300}"/>
    <dgm:cxn modelId="{64C6BA23-8162-4764-927E-464FDA717163}" srcId="{BCE2DBE8-32B7-4EEC-BB25-C11E86D97D1A}" destId="{F9000E3D-422E-4DB7-BE1C-32E732E2D930}" srcOrd="1" destOrd="0" parTransId="{0B416135-39C3-4346-870D-30C2AFA1FAEA}" sibTransId="{4353A9B0-DA8F-4B99-861D-AA0D495C3D6E}"/>
    <dgm:cxn modelId="{1B5DA856-84F1-4BD7-82E3-90DD1DF9DDEE}" srcId="{BCE2DBE8-32B7-4EEC-BB25-C11E86D97D1A}" destId="{3FE060ED-59BD-44E7-8068-FCC4DBEDB3CF}" srcOrd="3" destOrd="0" parTransId="{F90A45B6-955E-4419-9000-545B0852AAD1}" sibTransId="{3508B6CA-9075-49F1-8CBC-89BAFEA000B1}"/>
    <dgm:cxn modelId="{06488C34-ACFF-44F1-8A0F-E8DEA202E364}" type="presOf" srcId="{C73748C5-84F6-4480-8D1E-B8B5F3B8B6BF}" destId="{029AD0F9-EE0E-4E0F-84C7-B7C06F84C82B}" srcOrd="0" destOrd="0" presId="urn:microsoft.com/office/officeart/2005/8/layout/default"/>
    <dgm:cxn modelId="{0233672F-B813-4053-B810-EEF3E906021E}" type="presOf" srcId="{7A703139-285F-49DF-B157-CE0C3D5DCD61}" destId="{FAC45C4D-6A94-4851-920E-B162E6903EEE}" srcOrd="0" destOrd="0" presId="urn:microsoft.com/office/officeart/2005/8/layout/default"/>
    <dgm:cxn modelId="{82D93AF6-6BE1-424F-BAE5-66665099BFC5}" type="presOf" srcId="{BCE2DBE8-32B7-4EEC-BB25-C11E86D97D1A}" destId="{E7BFD1BF-48F0-4308-85BB-577AFEF93F89}" srcOrd="0" destOrd="0" presId="urn:microsoft.com/office/officeart/2005/8/layout/default"/>
    <dgm:cxn modelId="{2281D094-4BA8-4B18-9D41-A8CB1D18188E}" srcId="{BCE2DBE8-32B7-4EEC-BB25-C11E86D97D1A}" destId="{C73748C5-84F6-4480-8D1E-B8B5F3B8B6BF}" srcOrd="0" destOrd="0" parTransId="{69B00C32-2E5C-4C7D-B53D-0F491CE8CE8B}" sibTransId="{5AC69456-3074-4BA2-9A83-D191403B9238}"/>
    <dgm:cxn modelId="{F711B350-6210-4532-A887-023F2BB273A9}" type="presParOf" srcId="{E7BFD1BF-48F0-4308-85BB-577AFEF93F89}" destId="{029AD0F9-EE0E-4E0F-84C7-B7C06F84C82B}" srcOrd="0" destOrd="0" presId="urn:microsoft.com/office/officeart/2005/8/layout/default"/>
    <dgm:cxn modelId="{9936C67A-669D-4284-B947-B6D645CE496D}" type="presParOf" srcId="{E7BFD1BF-48F0-4308-85BB-577AFEF93F89}" destId="{06CF7BE5-BA29-4A46-9850-4BA63DA38E46}" srcOrd="1" destOrd="0" presId="urn:microsoft.com/office/officeart/2005/8/layout/default"/>
    <dgm:cxn modelId="{3C5AE8C1-2B35-4452-9A31-DAD393483DAF}" type="presParOf" srcId="{E7BFD1BF-48F0-4308-85BB-577AFEF93F89}" destId="{9944ACCA-6AD2-4B6E-938D-6FF297A3DADD}" srcOrd="2" destOrd="0" presId="urn:microsoft.com/office/officeart/2005/8/layout/default"/>
    <dgm:cxn modelId="{9B4ED7EA-9796-4A75-A5F2-A33CB3ACDB0C}" type="presParOf" srcId="{E7BFD1BF-48F0-4308-85BB-577AFEF93F89}" destId="{2F0B2BE0-7254-4DB5-B78B-593E390346E7}" srcOrd="3" destOrd="0" presId="urn:microsoft.com/office/officeart/2005/8/layout/default"/>
    <dgm:cxn modelId="{76454388-0D9E-4DE2-8600-FE634A948DCC}" type="presParOf" srcId="{E7BFD1BF-48F0-4308-85BB-577AFEF93F89}" destId="{FAC45C4D-6A94-4851-920E-B162E6903EEE}" srcOrd="4" destOrd="0" presId="urn:microsoft.com/office/officeart/2005/8/layout/default"/>
    <dgm:cxn modelId="{EBE95C1F-F34A-4F40-B41F-9B9A5EE6BE86}" type="presParOf" srcId="{E7BFD1BF-48F0-4308-85BB-577AFEF93F89}" destId="{8DAA6485-32A4-4E4D-8095-68FEF2087F99}" srcOrd="5" destOrd="0" presId="urn:microsoft.com/office/officeart/2005/8/layout/default"/>
    <dgm:cxn modelId="{856DC11F-E23B-4B81-B87E-4CAB35B3712A}" type="presParOf" srcId="{E7BFD1BF-48F0-4308-85BB-577AFEF93F89}" destId="{A1639D92-1663-4B96-AEE4-FB310BA4D50F}" srcOrd="6" destOrd="0" presId="urn:microsoft.com/office/officeart/2005/8/layout/default"/>
    <dgm:cxn modelId="{58CD09E5-2944-4698-B2EC-DBAEBF1E7C90}" type="presParOf" srcId="{E7BFD1BF-48F0-4308-85BB-577AFEF93F89}" destId="{39518F28-1276-41BA-A8AA-B587A22F365E}" srcOrd="7" destOrd="0" presId="urn:microsoft.com/office/officeart/2005/8/layout/default"/>
    <dgm:cxn modelId="{5E06C057-D36D-48D7-9A3C-3EAE29C867C4}" type="presParOf" srcId="{E7BFD1BF-48F0-4308-85BB-577AFEF93F89}" destId="{AFF73AC9-47D2-496E-8C5F-57C5FCF0BB8C}" srcOrd="8" destOrd="0" presId="urn:microsoft.com/office/officeart/2005/8/layout/default"/>
    <dgm:cxn modelId="{8A5D9CA9-2AAD-4B17-B1AF-8836A2D4671E}" type="presParOf" srcId="{E7BFD1BF-48F0-4308-85BB-577AFEF93F89}" destId="{D572CB8C-EFC1-4687-8F37-CD0CF5A848BC}" srcOrd="9" destOrd="0" presId="urn:microsoft.com/office/officeart/2005/8/layout/default"/>
    <dgm:cxn modelId="{F6CDF7B8-23C0-4DE2-8B59-D9D9016A02EE}" type="presParOf" srcId="{E7BFD1BF-48F0-4308-85BB-577AFEF93F89}" destId="{D7B3D14A-018D-45C4-B340-4895E42A5ECD}"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EAD265-735F-420C-A303-9F03B03D3A5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D6E78FA-FB99-4F22-AB73-4C4061923290}">
      <dgm:prSet/>
      <dgm:spPr/>
      <dgm:t>
        <a:bodyPr/>
        <a:lstStyle/>
        <a:p>
          <a:pPr algn="l" rtl="0"/>
          <a:r>
            <a:rPr lang="en-US" dirty="0" smtClean="0"/>
            <a:t>Locke, L., </a:t>
          </a:r>
          <a:r>
            <a:rPr lang="en-US" dirty="0" err="1" smtClean="0"/>
            <a:t>Spirduso</a:t>
          </a:r>
          <a:r>
            <a:rPr lang="en-US" dirty="0" smtClean="0"/>
            <a:t>, W., &amp; Silverman, S. (Eds.). (2007). </a:t>
          </a:r>
          <a:r>
            <a:rPr lang="en-US" i="1" dirty="0" smtClean="0"/>
            <a:t>Proposals that work: A guide for planning dissertations and grants proposals. </a:t>
          </a:r>
          <a:r>
            <a:rPr lang="en-US" dirty="0" smtClean="0"/>
            <a:t>Thousand Oaks, California:  Sage Publications, Inc.</a:t>
          </a:r>
          <a:endParaRPr lang="en-US" dirty="0"/>
        </a:p>
      </dgm:t>
    </dgm:pt>
    <dgm:pt modelId="{6F9AA7C8-49A2-4FC7-AFC0-E783B07623E9}" type="parTrans" cxnId="{9F60D265-1680-4CF7-AECD-EA55AF4085A1}">
      <dgm:prSet/>
      <dgm:spPr/>
      <dgm:t>
        <a:bodyPr/>
        <a:lstStyle/>
        <a:p>
          <a:endParaRPr lang="en-US"/>
        </a:p>
      </dgm:t>
    </dgm:pt>
    <dgm:pt modelId="{FB89B34E-BAB4-4491-A5CD-E77B3E2AAB61}" type="sibTrans" cxnId="{9F60D265-1680-4CF7-AECD-EA55AF4085A1}">
      <dgm:prSet/>
      <dgm:spPr/>
      <dgm:t>
        <a:bodyPr/>
        <a:lstStyle/>
        <a:p>
          <a:endParaRPr lang="en-US"/>
        </a:p>
      </dgm:t>
    </dgm:pt>
    <dgm:pt modelId="{D09F347A-9B29-498F-8631-9837ABA3D98D}">
      <dgm:prSet/>
      <dgm:spPr/>
      <dgm:t>
        <a:bodyPr/>
        <a:lstStyle/>
        <a:p>
          <a:pPr algn="l" rtl="0"/>
          <a:r>
            <a:rPr lang="en-US" dirty="0" smtClean="0"/>
            <a:t>Nair, A.S. (2007).  On becoming a researcher.  Retrieved from:  http://www.scribd.com/doc/21202688/On-Becoming-A-Researcher</a:t>
          </a:r>
          <a:endParaRPr lang="en-US" dirty="0"/>
        </a:p>
      </dgm:t>
    </dgm:pt>
    <dgm:pt modelId="{325048D5-53B0-41C9-A49D-4B79A51FF783}" type="parTrans" cxnId="{FE7B2C0E-943A-4F12-B32F-0A312ED4E25F}">
      <dgm:prSet/>
      <dgm:spPr/>
      <dgm:t>
        <a:bodyPr/>
        <a:lstStyle/>
        <a:p>
          <a:endParaRPr lang="en-US"/>
        </a:p>
      </dgm:t>
    </dgm:pt>
    <dgm:pt modelId="{40BC1B04-760D-4AA9-91C5-DCB4F7A275CD}" type="sibTrans" cxnId="{FE7B2C0E-943A-4F12-B32F-0A312ED4E25F}">
      <dgm:prSet/>
      <dgm:spPr/>
      <dgm:t>
        <a:bodyPr/>
        <a:lstStyle/>
        <a:p>
          <a:endParaRPr lang="en-US"/>
        </a:p>
      </dgm:t>
    </dgm:pt>
    <dgm:pt modelId="{45DA7CF8-AE7E-4A85-9939-5767D406C4FA}" type="pres">
      <dgm:prSet presAssocID="{39EAD265-735F-420C-A303-9F03B03D3A59}" presName="Name0" presStyleCnt="0">
        <dgm:presLayoutVars>
          <dgm:dir/>
          <dgm:animLvl val="lvl"/>
          <dgm:resizeHandles/>
        </dgm:presLayoutVars>
      </dgm:prSet>
      <dgm:spPr/>
    </dgm:pt>
    <dgm:pt modelId="{6FEFD1A4-FF1D-49F5-A639-8BD5520B8D15}" type="pres">
      <dgm:prSet presAssocID="{0D6E78FA-FB99-4F22-AB73-4C4061923290}" presName="linNode" presStyleCnt="0"/>
      <dgm:spPr/>
    </dgm:pt>
    <dgm:pt modelId="{EB6C9765-FF5C-489E-8600-52C131084DEA}" type="pres">
      <dgm:prSet presAssocID="{0D6E78FA-FB99-4F22-AB73-4C4061923290}" presName="parentShp" presStyleLbl="node1" presStyleIdx="0" presStyleCnt="2" custScaleX="130043" custScaleY="71349" custLinFactNeighborX="-33992" custLinFactNeighborY="9610">
        <dgm:presLayoutVars>
          <dgm:bulletEnabled val="1"/>
        </dgm:presLayoutVars>
      </dgm:prSet>
      <dgm:spPr/>
    </dgm:pt>
    <dgm:pt modelId="{0B606997-69FE-405A-8DA3-8DB5712F36F0}" type="pres">
      <dgm:prSet presAssocID="{0D6E78FA-FB99-4F22-AB73-4C4061923290}" presName="childShp" presStyleLbl="bgAccFollowNode1" presStyleIdx="0" presStyleCnt="2" custFlipVert="1" custFlipHor="0" custScaleX="877" custScaleY="6295" custLinFactNeighborY="-126">
        <dgm:presLayoutVars>
          <dgm:bulletEnabled val="1"/>
        </dgm:presLayoutVars>
      </dgm:prSet>
      <dgm:spPr/>
    </dgm:pt>
    <dgm:pt modelId="{F8B085B3-CFC2-4026-8036-E1E0EBACF71C}" type="pres">
      <dgm:prSet presAssocID="{FB89B34E-BAB4-4491-A5CD-E77B3E2AAB61}" presName="spacing" presStyleCnt="0"/>
      <dgm:spPr/>
    </dgm:pt>
    <dgm:pt modelId="{E48D14AA-B89D-4E4C-8D6B-CB381C38BA5A}" type="pres">
      <dgm:prSet presAssocID="{D09F347A-9B29-498F-8631-9837ABA3D98D}" presName="linNode" presStyleCnt="0"/>
      <dgm:spPr/>
    </dgm:pt>
    <dgm:pt modelId="{1649915E-342B-47A6-9694-E0FE00CAFDF2}" type="pres">
      <dgm:prSet presAssocID="{D09F347A-9B29-498F-8631-9837ABA3D98D}" presName="parentShp" presStyleLbl="node1" presStyleIdx="1" presStyleCnt="2" custScaleX="158991" custScaleY="47253" custLinFactNeighborX="-3874" custLinFactNeighborY="4999">
        <dgm:presLayoutVars>
          <dgm:bulletEnabled val="1"/>
        </dgm:presLayoutVars>
      </dgm:prSet>
      <dgm:spPr/>
    </dgm:pt>
    <dgm:pt modelId="{CB748F85-43B8-427E-9C8D-CF11C47F8E32}" type="pres">
      <dgm:prSet presAssocID="{D09F347A-9B29-498F-8631-9837ABA3D98D}" presName="childShp" presStyleLbl="bgAccFollowNode1" presStyleIdx="1" presStyleCnt="2" custFlipVert="0" custFlipHor="1" custScaleX="9357" custScaleY="2122" custLinFactNeighborY="-7636">
        <dgm:presLayoutVars>
          <dgm:bulletEnabled val="1"/>
        </dgm:presLayoutVars>
      </dgm:prSet>
      <dgm:spPr/>
    </dgm:pt>
  </dgm:ptLst>
  <dgm:cxnLst>
    <dgm:cxn modelId="{9F60D265-1680-4CF7-AECD-EA55AF4085A1}" srcId="{39EAD265-735F-420C-A303-9F03B03D3A59}" destId="{0D6E78FA-FB99-4F22-AB73-4C4061923290}" srcOrd="0" destOrd="0" parTransId="{6F9AA7C8-49A2-4FC7-AFC0-E783B07623E9}" sibTransId="{FB89B34E-BAB4-4491-A5CD-E77B3E2AAB61}"/>
    <dgm:cxn modelId="{8AA41AFA-5844-4502-9D02-85DDC20D8A83}" type="presOf" srcId="{0D6E78FA-FB99-4F22-AB73-4C4061923290}" destId="{EB6C9765-FF5C-489E-8600-52C131084DEA}" srcOrd="0" destOrd="0" presId="urn:microsoft.com/office/officeart/2005/8/layout/vList6"/>
    <dgm:cxn modelId="{B6DB2BF4-9904-48E9-B02F-8895557D6BFD}" type="presOf" srcId="{39EAD265-735F-420C-A303-9F03B03D3A59}" destId="{45DA7CF8-AE7E-4A85-9939-5767D406C4FA}" srcOrd="0" destOrd="0" presId="urn:microsoft.com/office/officeart/2005/8/layout/vList6"/>
    <dgm:cxn modelId="{FE7B2C0E-943A-4F12-B32F-0A312ED4E25F}" srcId="{39EAD265-735F-420C-A303-9F03B03D3A59}" destId="{D09F347A-9B29-498F-8631-9837ABA3D98D}" srcOrd="1" destOrd="0" parTransId="{325048D5-53B0-41C9-A49D-4B79A51FF783}" sibTransId="{40BC1B04-760D-4AA9-91C5-DCB4F7A275CD}"/>
    <dgm:cxn modelId="{FCA17C58-61F0-4805-805A-231A5673D02D}" type="presOf" srcId="{D09F347A-9B29-498F-8631-9837ABA3D98D}" destId="{1649915E-342B-47A6-9694-E0FE00CAFDF2}" srcOrd="0" destOrd="0" presId="urn:microsoft.com/office/officeart/2005/8/layout/vList6"/>
    <dgm:cxn modelId="{65EFB2FB-C65F-44EE-A453-BB03A73E7A5D}" type="presParOf" srcId="{45DA7CF8-AE7E-4A85-9939-5767D406C4FA}" destId="{6FEFD1A4-FF1D-49F5-A639-8BD5520B8D15}" srcOrd="0" destOrd="0" presId="urn:microsoft.com/office/officeart/2005/8/layout/vList6"/>
    <dgm:cxn modelId="{50E815C6-CE38-452E-A61F-895874B26B2B}" type="presParOf" srcId="{6FEFD1A4-FF1D-49F5-A639-8BD5520B8D15}" destId="{EB6C9765-FF5C-489E-8600-52C131084DEA}" srcOrd="0" destOrd="0" presId="urn:microsoft.com/office/officeart/2005/8/layout/vList6"/>
    <dgm:cxn modelId="{E2205174-620E-493B-A6B9-7FFB686C129D}" type="presParOf" srcId="{6FEFD1A4-FF1D-49F5-A639-8BD5520B8D15}" destId="{0B606997-69FE-405A-8DA3-8DB5712F36F0}" srcOrd="1" destOrd="0" presId="urn:microsoft.com/office/officeart/2005/8/layout/vList6"/>
    <dgm:cxn modelId="{901F1482-5976-4F4F-B943-6E0EADC9E45B}" type="presParOf" srcId="{45DA7CF8-AE7E-4A85-9939-5767D406C4FA}" destId="{F8B085B3-CFC2-4026-8036-E1E0EBACF71C}" srcOrd="1" destOrd="0" presId="urn:microsoft.com/office/officeart/2005/8/layout/vList6"/>
    <dgm:cxn modelId="{E227CEF2-2C3E-4F66-B195-502B7EE060D3}" type="presParOf" srcId="{45DA7CF8-AE7E-4A85-9939-5767D406C4FA}" destId="{E48D14AA-B89D-4E4C-8D6B-CB381C38BA5A}" srcOrd="2" destOrd="0" presId="urn:microsoft.com/office/officeart/2005/8/layout/vList6"/>
    <dgm:cxn modelId="{AED8BB71-3F59-40B6-B93B-D1F19C2D85A4}" type="presParOf" srcId="{E48D14AA-B89D-4E4C-8D6B-CB381C38BA5A}" destId="{1649915E-342B-47A6-9694-E0FE00CAFDF2}" srcOrd="0" destOrd="0" presId="urn:microsoft.com/office/officeart/2005/8/layout/vList6"/>
    <dgm:cxn modelId="{9EB3C841-61B4-474B-907B-3D2108C5E1D0}" type="presParOf" srcId="{E48D14AA-B89D-4E4C-8D6B-CB381C38BA5A}" destId="{CB748F85-43B8-427E-9C8D-CF11C47F8E3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72212A-B7AE-4F2C-8E4D-08EEB730CDD6}">
      <dsp:nvSpPr>
        <dsp:cNvPr id="0" name=""/>
        <dsp:cNvSpPr/>
      </dsp:nvSpPr>
      <dsp:spPr>
        <a:xfrm rot="18384957">
          <a:off x="1486416" y="1203812"/>
          <a:ext cx="2151475" cy="36474"/>
        </a:xfrm>
        <a:custGeom>
          <a:avLst/>
          <a:gdLst/>
          <a:ahLst/>
          <a:cxnLst/>
          <a:rect l="0" t="0" r="0" b="0"/>
          <a:pathLst>
            <a:path>
              <a:moveTo>
                <a:pt x="0" y="18237"/>
              </a:moveTo>
              <a:lnTo>
                <a:pt x="2151475" y="1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B8F02C-1189-4F0B-BC03-ECB94CC0187D}">
      <dsp:nvSpPr>
        <dsp:cNvPr id="0" name=""/>
        <dsp:cNvSpPr/>
      </dsp:nvSpPr>
      <dsp:spPr>
        <a:xfrm rot="1454344">
          <a:off x="2828522" y="2257423"/>
          <a:ext cx="2478715" cy="36474"/>
        </a:xfrm>
        <a:custGeom>
          <a:avLst/>
          <a:gdLst/>
          <a:ahLst/>
          <a:cxnLst/>
          <a:rect l="0" t="0" r="0" b="0"/>
          <a:pathLst>
            <a:path>
              <a:moveTo>
                <a:pt x="0" y="18237"/>
              </a:moveTo>
              <a:lnTo>
                <a:pt x="2478715" y="1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E7F04-815C-4631-A806-9F766F81BE88}">
      <dsp:nvSpPr>
        <dsp:cNvPr id="0" name=""/>
        <dsp:cNvSpPr/>
      </dsp:nvSpPr>
      <dsp:spPr>
        <a:xfrm rot="101703">
          <a:off x="2937277" y="1537306"/>
          <a:ext cx="2313082" cy="36474"/>
        </a:xfrm>
        <a:custGeom>
          <a:avLst/>
          <a:gdLst/>
          <a:ahLst/>
          <a:cxnLst/>
          <a:rect l="0" t="0" r="0" b="0"/>
          <a:pathLst>
            <a:path>
              <a:moveTo>
                <a:pt x="0" y="18237"/>
              </a:moveTo>
              <a:lnTo>
                <a:pt x="2313082" y="1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9FBC8-9943-4100-9A9B-5C691127BA69}">
      <dsp:nvSpPr>
        <dsp:cNvPr id="0" name=""/>
        <dsp:cNvSpPr/>
      </dsp:nvSpPr>
      <dsp:spPr>
        <a:xfrm rot="20487336">
          <a:off x="2867833" y="861563"/>
          <a:ext cx="2694414" cy="36474"/>
        </a:xfrm>
        <a:custGeom>
          <a:avLst/>
          <a:gdLst/>
          <a:ahLst/>
          <a:cxnLst/>
          <a:rect l="0" t="0" r="0" b="0"/>
          <a:pathLst>
            <a:path>
              <a:moveTo>
                <a:pt x="0" y="18237"/>
              </a:moveTo>
              <a:lnTo>
                <a:pt x="2694414" y="18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78881-0436-4C13-81F7-C5B411F72AB4}">
      <dsp:nvSpPr>
        <dsp:cNvPr id="0" name=""/>
        <dsp:cNvSpPr/>
      </dsp:nvSpPr>
      <dsp:spPr>
        <a:xfrm>
          <a:off x="1520307" y="670250"/>
          <a:ext cx="1667619" cy="1667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5EC2A-1CF4-4A92-B179-80A2DC3A9711}">
      <dsp:nvSpPr>
        <dsp:cNvPr id="0" name=""/>
        <dsp:cNvSpPr/>
      </dsp:nvSpPr>
      <dsp:spPr>
        <a:xfrm>
          <a:off x="5455565" y="-117628"/>
          <a:ext cx="1000571" cy="8269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Less is more</a:t>
          </a:r>
          <a:endParaRPr lang="en-US" sz="2000" kern="1200" dirty="0"/>
        </a:p>
      </dsp:txBody>
      <dsp:txXfrm>
        <a:off x="5455565" y="-117628"/>
        <a:ext cx="1000571" cy="826922"/>
      </dsp:txXfrm>
    </dsp:sp>
    <dsp:sp modelId="{0B2F8753-CE84-4E02-87BE-56263132B911}">
      <dsp:nvSpPr>
        <dsp:cNvPr id="0" name=""/>
        <dsp:cNvSpPr/>
      </dsp:nvSpPr>
      <dsp:spPr>
        <a:xfrm>
          <a:off x="5249277" y="966802"/>
          <a:ext cx="1640917" cy="1294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Learn about tense, voice and verb agreement</a:t>
          </a:r>
          <a:endParaRPr lang="en-US" sz="1400" kern="1200" dirty="0"/>
        </a:p>
      </dsp:txBody>
      <dsp:txXfrm>
        <a:off x="5249277" y="966802"/>
        <a:ext cx="1640917" cy="1294429"/>
      </dsp:txXfrm>
    </dsp:sp>
    <dsp:sp modelId="{7362820F-6F82-4956-B954-7986B891CD5E}">
      <dsp:nvSpPr>
        <dsp:cNvPr id="0" name=""/>
        <dsp:cNvSpPr/>
      </dsp:nvSpPr>
      <dsp:spPr>
        <a:xfrm>
          <a:off x="5120028" y="2403565"/>
          <a:ext cx="1503758" cy="13686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Not writing but rewriting</a:t>
          </a:r>
          <a:endParaRPr lang="en-US" sz="1800" kern="1200" dirty="0"/>
        </a:p>
      </dsp:txBody>
      <dsp:txXfrm>
        <a:off x="5120028" y="2403565"/>
        <a:ext cx="1503758" cy="1368671"/>
      </dsp:txXfrm>
    </dsp:sp>
    <dsp:sp modelId="{B21BAF2C-5E88-444E-92D9-3EC35A3B2697}">
      <dsp:nvSpPr>
        <dsp:cNvPr id="0" name=""/>
        <dsp:cNvSpPr/>
      </dsp:nvSpPr>
      <dsp:spPr>
        <a:xfrm>
          <a:off x="31631" y="0"/>
          <a:ext cx="4014622" cy="3862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“As you edit, concentrate on continuity: does each sentence and each paragraph lead into the next, or does the reader have to ask why you are suddenly talking about this? Writing requires meeting a reader’s expectations, but without becoming predictable and thus boring. Each paragraph should do what the reader expects, but do it in a way that is unexpected.” </a:t>
          </a:r>
          <a:r>
            <a:rPr lang="en-US" sz="1400" i="1" kern="1200" dirty="0" smtClean="0"/>
            <a:t>http://soci.ucalgary.ca/sites/soci.ucalgary.ca/files/courses/F11/SOCI631/sem1/SOCI631-F11-SEM1-outline.pdf</a:t>
          </a:r>
          <a:endParaRPr lang="en-US" sz="1400" i="1" kern="1200" dirty="0"/>
        </a:p>
      </dsp:txBody>
      <dsp:txXfrm>
        <a:off x="31631" y="0"/>
        <a:ext cx="4014622" cy="38626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311793-4634-47C0-8D5A-C88A7C81E78C}">
      <dsp:nvSpPr>
        <dsp:cNvPr id="0" name=""/>
        <dsp:cNvSpPr/>
      </dsp:nvSpPr>
      <dsp:spPr>
        <a:xfrm>
          <a:off x="1918"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Statement of claim:  “Emotion is present in online learning environments.”</a:t>
          </a:r>
          <a:endParaRPr lang="en-US" sz="1500" kern="1200" dirty="0"/>
        </a:p>
      </dsp:txBody>
      <dsp:txXfrm>
        <a:off x="1918" y="1810385"/>
        <a:ext cx="2011188" cy="1810385"/>
      </dsp:txXfrm>
    </dsp:sp>
    <dsp:sp modelId="{977A89BB-416C-4097-988B-851DA8229854}">
      <dsp:nvSpPr>
        <dsp:cNvPr id="0" name=""/>
        <dsp:cNvSpPr/>
      </dsp:nvSpPr>
      <dsp:spPr>
        <a:xfrm>
          <a:off x="914401" y="838199"/>
          <a:ext cx="186222" cy="37386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0E377-DBE2-4A59-97B7-5DB2F24CB30C}">
      <dsp:nvSpPr>
        <dsp:cNvPr id="0" name=""/>
        <dsp:cNvSpPr/>
      </dsp:nvSpPr>
      <dsp:spPr>
        <a:xfrm>
          <a:off x="2073443"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Write at least three premises supporting your claim and cite the relevant literature.  </a:t>
          </a:r>
          <a:endParaRPr lang="en-US" sz="1500" kern="1200" dirty="0"/>
        </a:p>
      </dsp:txBody>
      <dsp:txXfrm>
        <a:off x="2073443" y="1810385"/>
        <a:ext cx="2011188" cy="1810385"/>
      </dsp:txXfrm>
    </dsp:sp>
    <dsp:sp modelId="{F9BB9140-4779-402D-9B7C-D6B97D546315}">
      <dsp:nvSpPr>
        <dsp:cNvPr id="0" name=""/>
        <dsp:cNvSpPr/>
      </dsp:nvSpPr>
      <dsp:spPr>
        <a:xfrm>
          <a:off x="2957674" y="838199"/>
          <a:ext cx="242725" cy="37386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D0505A-ACF3-40E7-9940-F51EAD0BFE36}">
      <dsp:nvSpPr>
        <dsp:cNvPr id="0" name=""/>
        <dsp:cNvSpPr/>
      </dsp:nvSpPr>
      <dsp:spPr>
        <a:xfrm>
          <a:off x="4144967"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Create a strong rationale for why your research is important:  “Understanding the role of emotion will allow improved facilitation.”</a:t>
          </a:r>
          <a:endParaRPr lang="en-US" sz="1500" kern="1200" dirty="0"/>
        </a:p>
      </dsp:txBody>
      <dsp:txXfrm>
        <a:off x="4144967" y="1810385"/>
        <a:ext cx="2011188" cy="1810385"/>
      </dsp:txXfrm>
    </dsp:sp>
    <dsp:sp modelId="{D6F97AB0-72DA-4E94-8B42-7C777580B42D}">
      <dsp:nvSpPr>
        <dsp:cNvPr id="0" name=""/>
        <dsp:cNvSpPr/>
      </dsp:nvSpPr>
      <dsp:spPr>
        <a:xfrm flipH="1">
          <a:off x="5043321" y="838199"/>
          <a:ext cx="214481" cy="37386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CC4A5-40BE-4DBF-88FE-1C7679A0EAB6}">
      <dsp:nvSpPr>
        <dsp:cNvPr id="0" name=""/>
        <dsp:cNvSpPr/>
      </dsp:nvSpPr>
      <dsp:spPr>
        <a:xfrm>
          <a:off x="6216492"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Caution:  don’t just describe relevant information and retell the stories from the literature.</a:t>
          </a:r>
          <a:endParaRPr lang="en-US" sz="1500" kern="1200" dirty="0"/>
        </a:p>
      </dsp:txBody>
      <dsp:txXfrm>
        <a:off x="6216492" y="1810385"/>
        <a:ext cx="2011188" cy="1810385"/>
      </dsp:txXfrm>
    </dsp:sp>
    <dsp:sp modelId="{0F180DA9-6088-4B91-8E9C-160E20BD3782}">
      <dsp:nvSpPr>
        <dsp:cNvPr id="0" name=""/>
        <dsp:cNvSpPr/>
      </dsp:nvSpPr>
      <dsp:spPr>
        <a:xfrm>
          <a:off x="7128975" y="838199"/>
          <a:ext cx="186222" cy="37386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BE5F2-3E07-401D-AE95-FC254EC787BD}">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9489F3-F3EF-4DC0-8740-3A285BA0B00E}">
      <dsp:nvSpPr>
        <dsp:cNvPr id="0" name=""/>
        <dsp:cNvSpPr/>
      </dsp:nvSpPr>
      <dsp:spPr>
        <a:xfrm>
          <a:off x="0" y="0"/>
          <a:ext cx="4648199" cy="46481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B7347-80B9-4525-9B9E-BD6705480F3D}">
      <dsp:nvSpPr>
        <dsp:cNvPr id="0" name=""/>
        <dsp:cNvSpPr/>
      </dsp:nvSpPr>
      <dsp:spPr>
        <a:xfrm>
          <a:off x="2324099" y="0"/>
          <a:ext cx="5753100" cy="46481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Choose a general topic</a:t>
          </a:r>
          <a:endParaRPr lang="en-US" sz="2400" kern="1200" dirty="0"/>
        </a:p>
      </dsp:txBody>
      <dsp:txXfrm>
        <a:off x="2324099" y="0"/>
        <a:ext cx="5753100" cy="581026"/>
      </dsp:txXfrm>
    </dsp:sp>
    <dsp:sp modelId="{7C2D4CB7-2A46-46F5-99FD-26CA0757DCF8}">
      <dsp:nvSpPr>
        <dsp:cNvPr id="0" name=""/>
        <dsp:cNvSpPr/>
      </dsp:nvSpPr>
      <dsp:spPr>
        <a:xfrm>
          <a:off x="406718" y="581026"/>
          <a:ext cx="3834762" cy="383476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CBDEC-469E-4D41-9445-9A1DE75C54CC}">
      <dsp:nvSpPr>
        <dsp:cNvPr id="0" name=""/>
        <dsp:cNvSpPr/>
      </dsp:nvSpPr>
      <dsp:spPr>
        <a:xfrm>
          <a:off x="2324099" y="581026"/>
          <a:ext cx="5753100" cy="38347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Find 5 articles on research in your field</a:t>
          </a:r>
          <a:endParaRPr lang="en-US" sz="2400" kern="1200" dirty="0"/>
        </a:p>
      </dsp:txBody>
      <dsp:txXfrm>
        <a:off x="2324099" y="581026"/>
        <a:ext cx="5753100" cy="581026"/>
      </dsp:txXfrm>
    </dsp:sp>
    <dsp:sp modelId="{8A0A74CF-0BD9-45FB-A055-D8A7F360F035}">
      <dsp:nvSpPr>
        <dsp:cNvPr id="0" name=""/>
        <dsp:cNvSpPr/>
      </dsp:nvSpPr>
      <dsp:spPr>
        <a:xfrm>
          <a:off x="813436" y="1162052"/>
          <a:ext cx="3021326" cy="302132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16EF5-70CC-4BE7-9C4A-FF3541BF531F}">
      <dsp:nvSpPr>
        <dsp:cNvPr id="0" name=""/>
        <dsp:cNvSpPr/>
      </dsp:nvSpPr>
      <dsp:spPr>
        <a:xfrm>
          <a:off x="2324099" y="1162052"/>
          <a:ext cx="5753100" cy="30213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Read and document</a:t>
          </a:r>
          <a:endParaRPr lang="en-US" sz="2600" kern="1200" dirty="0"/>
        </a:p>
      </dsp:txBody>
      <dsp:txXfrm>
        <a:off x="2324099" y="1162052"/>
        <a:ext cx="5753100" cy="581021"/>
      </dsp:txXfrm>
    </dsp:sp>
    <dsp:sp modelId="{EB8325A0-08B1-423B-90D2-BAFBDD0C0C06}">
      <dsp:nvSpPr>
        <dsp:cNvPr id="0" name=""/>
        <dsp:cNvSpPr/>
      </dsp:nvSpPr>
      <dsp:spPr>
        <a:xfrm>
          <a:off x="1220152" y="1743074"/>
          <a:ext cx="2207894" cy="220789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2C8ED-D7F1-4652-A308-84E8043C1EB7}">
      <dsp:nvSpPr>
        <dsp:cNvPr id="0" name=""/>
        <dsp:cNvSpPr/>
      </dsp:nvSpPr>
      <dsp:spPr>
        <a:xfrm>
          <a:off x="2324099" y="1743074"/>
          <a:ext cx="5753100" cy="220789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Choose 5 more articles</a:t>
          </a:r>
          <a:endParaRPr lang="en-US" sz="2600" kern="1200" dirty="0"/>
        </a:p>
      </dsp:txBody>
      <dsp:txXfrm>
        <a:off x="2324099" y="1743074"/>
        <a:ext cx="5753100" cy="581026"/>
      </dsp:txXfrm>
    </dsp:sp>
    <dsp:sp modelId="{1244FDE8-5269-4FC6-973C-AF3E45B0FC63}">
      <dsp:nvSpPr>
        <dsp:cNvPr id="0" name=""/>
        <dsp:cNvSpPr/>
      </dsp:nvSpPr>
      <dsp:spPr>
        <a:xfrm>
          <a:off x="1626870" y="2324100"/>
          <a:ext cx="1394458" cy="13944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2A954-3753-4ACE-A4C0-CA8C29F07795}">
      <dsp:nvSpPr>
        <dsp:cNvPr id="0" name=""/>
        <dsp:cNvSpPr/>
      </dsp:nvSpPr>
      <dsp:spPr>
        <a:xfrm>
          <a:off x="2324099" y="2324100"/>
          <a:ext cx="5753100" cy="13944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Read and document</a:t>
          </a:r>
          <a:endParaRPr lang="en-US" sz="2600" kern="1200" dirty="0"/>
        </a:p>
      </dsp:txBody>
      <dsp:txXfrm>
        <a:off x="2324099" y="2324100"/>
        <a:ext cx="5753100" cy="581026"/>
      </dsp:txXfrm>
    </dsp:sp>
    <dsp:sp modelId="{033863F8-4754-4A7E-A341-40EB6EE08423}">
      <dsp:nvSpPr>
        <dsp:cNvPr id="0" name=""/>
        <dsp:cNvSpPr/>
      </dsp:nvSpPr>
      <dsp:spPr>
        <a:xfrm>
          <a:off x="2033588" y="2905127"/>
          <a:ext cx="581021" cy="58102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C7909-FE70-4682-A0EE-5F8F516E82DB}">
      <dsp:nvSpPr>
        <dsp:cNvPr id="0" name=""/>
        <dsp:cNvSpPr/>
      </dsp:nvSpPr>
      <dsp:spPr>
        <a:xfrm>
          <a:off x="2324099" y="2905127"/>
          <a:ext cx="5753100" cy="58102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What don’t we know?</a:t>
          </a:r>
          <a:endParaRPr lang="en-US" sz="2600" kern="1200" dirty="0"/>
        </a:p>
      </dsp:txBody>
      <dsp:txXfrm>
        <a:off x="2324099" y="2905127"/>
        <a:ext cx="5753100" cy="58102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F930F0-85E2-4028-98DC-67AD630D3034}">
      <dsp:nvSpPr>
        <dsp:cNvPr id="0" name=""/>
        <dsp:cNvSpPr/>
      </dsp:nvSpPr>
      <dsp:spPr>
        <a:xfrm>
          <a:off x="3339327" y="-235142"/>
          <a:ext cx="1609345" cy="16116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What problems exist in the practice of our field?</a:t>
          </a:r>
          <a:endParaRPr lang="en-US" sz="1200" kern="1200" dirty="0"/>
        </a:p>
      </dsp:txBody>
      <dsp:txXfrm>
        <a:off x="3339327" y="-235142"/>
        <a:ext cx="1609345" cy="1611671"/>
      </dsp:txXfrm>
    </dsp:sp>
    <dsp:sp modelId="{73D2B623-9BCA-4175-84FC-B47ECB3F15B4}">
      <dsp:nvSpPr>
        <dsp:cNvPr id="0" name=""/>
        <dsp:cNvSpPr/>
      </dsp:nvSpPr>
      <dsp:spPr>
        <a:xfrm rot="1800000">
          <a:off x="4849933" y="796419"/>
          <a:ext cx="30138"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800000">
        <a:off x="4849933" y="796419"/>
        <a:ext cx="30138" cy="381091"/>
      </dsp:txXfrm>
    </dsp:sp>
    <dsp:sp modelId="{77E3E310-9D47-47FF-89C0-952F06E1A77B}">
      <dsp:nvSpPr>
        <dsp:cNvPr id="0" name=""/>
        <dsp:cNvSpPr/>
      </dsp:nvSpPr>
      <dsp:spPr>
        <a:xfrm>
          <a:off x="4769323" y="609598"/>
          <a:ext cx="1689018" cy="16194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What don’t we know (looking for dark places)?</a:t>
          </a:r>
          <a:endParaRPr lang="en-US" sz="1200" kern="1200" dirty="0"/>
        </a:p>
      </dsp:txBody>
      <dsp:txXfrm>
        <a:off x="4769323" y="609598"/>
        <a:ext cx="1689018" cy="1619405"/>
      </dsp:txXfrm>
    </dsp:sp>
    <dsp:sp modelId="{8C41F8B3-0BDF-4B61-A111-B5C1F2C82421}">
      <dsp:nvSpPr>
        <dsp:cNvPr id="0" name=""/>
        <dsp:cNvSpPr/>
      </dsp:nvSpPr>
      <dsp:spPr>
        <a:xfrm rot="16037735">
          <a:off x="5647062" y="2029251"/>
          <a:ext cx="9165"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6037735">
        <a:off x="5647062" y="2029251"/>
        <a:ext cx="9165" cy="381091"/>
      </dsp:txXfrm>
    </dsp:sp>
    <dsp:sp modelId="{D6634785-DF7A-4FB4-8FD7-09C85725208F}">
      <dsp:nvSpPr>
        <dsp:cNvPr id="0" name=""/>
        <dsp:cNvSpPr/>
      </dsp:nvSpPr>
      <dsp:spPr>
        <a:xfrm>
          <a:off x="4876795" y="2209798"/>
          <a:ext cx="1630945" cy="17400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What interests you?</a:t>
          </a:r>
          <a:endParaRPr lang="en-US" sz="1200" kern="1200" dirty="0"/>
        </a:p>
      </dsp:txBody>
      <dsp:txXfrm>
        <a:off x="4876795" y="2209798"/>
        <a:ext cx="1630945" cy="1740033"/>
      </dsp:txXfrm>
    </dsp:sp>
    <dsp:sp modelId="{D732F7FA-9049-4592-A3F7-C078E11BB161}">
      <dsp:nvSpPr>
        <dsp:cNvPr id="0" name=""/>
        <dsp:cNvSpPr/>
      </dsp:nvSpPr>
      <dsp:spPr>
        <a:xfrm rot="9014325">
          <a:off x="4914639" y="3320918"/>
          <a:ext cx="45488"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9014325">
        <a:off x="4914639" y="3320918"/>
        <a:ext cx="45488" cy="381091"/>
      </dsp:txXfrm>
    </dsp:sp>
    <dsp:sp modelId="{281AEB11-C66F-4BB8-9B81-975876751169}">
      <dsp:nvSpPr>
        <dsp:cNvPr id="0" name=""/>
        <dsp:cNvSpPr/>
      </dsp:nvSpPr>
      <dsp:spPr>
        <a:xfrm>
          <a:off x="3245319" y="3169148"/>
          <a:ext cx="1797361" cy="15919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What expertise is available in your department or institution?</a:t>
          </a:r>
          <a:endParaRPr lang="en-US" sz="1200" kern="1200" dirty="0"/>
        </a:p>
      </dsp:txBody>
      <dsp:txXfrm>
        <a:off x="3245319" y="3169148"/>
        <a:ext cx="1797361" cy="1591956"/>
      </dsp:txXfrm>
    </dsp:sp>
    <dsp:sp modelId="{A8BBC3F7-059E-4867-86B2-92B17BD20773}">
      <dsp:nvSpPr>
        <dsp:cNvPr id="0" name=""/>
        <dsp:cNvSpPr/>
      </dsp:nvSpPr>
      <dsp:spPr>
        <a:xfrm rot="1800000">
          <a:off x="3393264" y="3343238"/>
          <a:ext cx="7255"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800000">
        <a:off x="3393264" y="3343238"/>
        <a:ext cx="7255" cy="381091"/>
      </dsp:txXfrm>
    </dsp:sp>
    <dsp:sp modelId="{04A38BD8-0451-4F66-AFC9-1AF818644E41}">
      <dsp:nvSpPr>
        <dsp:cNvPr id="0" name=""/>
        <dsp:cNvSpPr/>
      </dsp:nvSpPr>
      <dsp:spPr>
        <a:xfrm>
          <a:off x="1828799" y="2285999"/>
          <a:ext cx="1690734" cy="16610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What can I accomplish in the time I have?</a:t>
          </a:r>
          <a:endParaRPr lang="en-US" sz="1900" kern="1200" dirty="0"/>
        </a:p>
      </dsp:txBody>
      <dsp:txXfrm>
        <a:off x="1828799" y="2285999"/>
        <a:ext cx="1690734" cy="1661038"/>
      </dsp:txXfrm>
    </dsp:sp>
    <dsp:sp modelId="{981E4CC4-28A3-41AC-AB95-7560F055169C}">
      <dsp:nvSpPr>
        <dsp:cNvPr id="0" name=""/>
        <dsp:cNvSpPr/>
      </dsp:nvSpPr>
      <dsp:spPr>
        <a:xfrm rot="16200000">
          <a:off x="2657757" y="2065421"/>
          <a:ext cx="32819"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6200000">
        <a:off x="2657757" y="2065421"/>
        <a:ext cx="32819" cy="381091"/>
      </dsp:txXfrm>
    </dsp:sp>
    <dsp:sp modelId="{89601A59-E87A-441E-9147-9385F864F29C}">
      <dsp:nvSpPr>
        <dsp:cNvPr id="0" name=""/>
        <dsp:cNvSpPr/>
      </dsp:nvSpPr>
      <dsp:spPr>
        <a:xfrm>
          <a:off x="1771257" y="614527"/>
          <a:ext cx="1805818" cy="16095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Don’t be presold!  “Which, </a:t>
          </a:r>
          <a:r>
            <a:rPr lang="en-US" sz="1200" b="1" kern="1200" dirty="0" smtClean="0"/>
            <a:t>if any</a:t>
          </a:r>
          <a:r>
            <a:rPr lang="en-US" sz="1200" kern="1200" dirty="0" smtClean="0"/>
            <a:t>, human emotions are present in online learning environments.”</a:t>
          </a:r>
          <a:endParaRPr lang="en-US" sz="1200" kern="1200" dirty="0"/>
        </a:p>
      </dsp:txBody>
      <dsp:txXfrm>
        <a:off x="1771257" y="614527"/>
        <a:ext cx="1805818" cy="1609548"/>
      </dsp:txXfrm>
    </dsp:sp>
    <dsp:sp modelId="{624E1EC9-6497-40A7-B573-45F576033025}">
      <dsp:nvSpPr>
        <dsp:cNvPr id="0" name=""/>
        <dsp:cNvSpPr/>
      </dsp:nvSpPr>
      <dsp:spPr>
        <a:xfrm rot="19800000">
          <a:off x="3434649" y="787059"/>
          <a:ext cx="9117"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9800000">
        <a:off x="3434649" y="787059"/>
        <a:ext cx="9117" cy="38109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9AD0F9-EE0E-4E0F-84C7-B7C06F84C82B}">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The question determines the method–maybe ;-).</a:t>
          </a:r>
          <a:endParaRPr lang="en-US" sz="1900" kern="1200" dirty="0"/>
        </a:p>
      </dsp:txBody>
      <dsp:txXfrm>
        <a:off x="0" y="591343"/>
        <a:ext cx="2571749" cy="1543050"/>
      </dsp:txXfrm>
    </dsp:sp>
    <dsp:sp modelId="{9944ACCA-6AD2-4B6E-938D-6FF297A3DADD}">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Practical and applied or abstract and theoretical?</a:t>
          </a:r>
          <a:endParaRPr lang="en-US" sz="1900" kern="1200" dirty="0"/>
        </a:p>
      </dsp:txBody>
      <dsp:txXfrm>
        <a:off x="2828925" y="591343"/>
        <a:ext cx="2571749" cy="1543050"/>
      </dsp:txXfrm>
    </dsp:sp>
    <dsp:sp modelId="{FAC45C4D-6A94-4851-920E-B162E6903EEE}">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Is there enough already known to help you formulate deductive notions and test the?</a:t>
          </a:r>
          <a:endParaRPr lang="en-US" sz="1900" kern="1200" dirty="0"/>
        </a:p>
      </dsp:txBody>
      <dsp:txXfrm>
        <a:off x="5657849" y="591343"/>
        <a:ext cx="2571749" cy="1543050"/>
      </dsp:txXfrm>
    </dsp:sp>
    <dsp:sp modelId="{A1639D92-1663-4B96-AEE4-FB310BA4D50F}">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Is this an exploration of new relationships?</a:t>
          </a:r>
          <a:endParaRPr lang="en-US" sz="1900" kern="1200" dirty="0"/>
        </a:p>
      </dsp:txBody>
      <dsp:txXfrm>
        <a:off x="0" y="2391569"/>
        <a:ext cx="2571749" cy="1543050"/>
      </dsp:txXfrm>
    </dsp:sp>
    <dsp:sp modelId="{AFF73AC9-47D2-496E-8C5F-57C5FCF0BB8C}">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How or what questions that explore or describe – qualitative designs.</a:t>
          </a:r>
          <a:endParaRPr lang="en-US" sz="1900" kern="1200" dirty="0"/>
        </a:p>
      </dsp:txBody>
      <dsp:txXfrm>
        <a:off x="2828925" y="2391569"/>
        <a:ext cx="2571749" cy="1543050"/>
      </dsp:txXfrm>
    </dsp:sp>
    <dsp:sp modelId="{D7B3D14A-018D-45C4-B340-4895E42A5ECD}">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Testing and comparing relationships – quantitative designs.</a:t>
          </a:r>
          <a:endParaRPr lang="en-US" sz="1900" kern="1200" dirty="0"/>
        </a:p>
      </dsp:txBody>
      <dsp:txXfrm>
        <a:off x="5657849" y="2391569"/>
        <a:ext cx="2571749" cy="15430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606997-69FE-405A-8DA3-8DB5712F36F0}">
      <dsp:nvSpPr>
        <dsp:cNvPr id="0" name=""/>
        <dsp:cNvSpPr/>
      </dsp:nvSpPr>
      <dsp:spPr>
        <a:xfrm flipV="1">
          <a:off x="6926168" y="1363518"/>
          <a:ext cx="48115" cy="2647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C9765-FF5C-489E-8600-52C131084DEA}">
      <dsp:nvSpPr>
        <dsp:cNvPr id="0" name=""/>
        <dsp:cNvSpPr/>
      </dsp:nvSpPr>
      <dsp:spPr>
        <a:xfrm>
          <a:off x="304778" y="405023"/>
          <a:ext cx="4756452" cy="30006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l" defTabSz="1022350" rtl="0">
            <a:lnSpc>
              <a:spcPct val="90000"/>
            </a:lnSpc>
            <a:spcBef>
              <a:spcPct val="0"/>
            </a:spcBef>
            <a:spcAft>
              <a:spcPct val="35000"/>
            </a:spcAft>
          </a:pPr>
          <a:r>
            <a:rPr lang="en-US" sz="2300" kern="1200" dirty="0" smtClean="0"/>
            <a:t>Locke, L., </a:t>
          </a:r>
          <a:r>
            <a:rPr lang="en-US" sz="2300" kern="1200" dirty="0" err="1" smtClean="0"/>
            <a:t>Spirduso</a:t>
          </a:r>
          <a:r>
            <a:rPr lang="en-US" sz="2300" kern="1200" dirty="0" smtClean="0"/>
            <a:t>, W., &amp; Silverman, S. (Eds.). (2007). </a:t>
          </a:r>
          <a:r>
            <a:rPr lang="en-US" sz="2300" i="1" kern="1200" dirty="0" smtClean="0"/>
            <a:t>Proposals that work: A guide for planning dissertations and grants proposals. </a:t>
          </a:r>
          <a:r>
            <a:rPr lang="en-US" sz="2300" kern="1200" dirty="0" smtClean="0"/>
            <a:t>Thousand Oaks, California:  Sage Publications, Inc.</a:t>
          </a:r>
          <a:endParaRPr lang="en-US" sz="2300" kern="1200" dirty="0"/>
        </a:p>
      </dsp:txBody>
      <dsp:txXfrm>
        <a:off x="304778" y="405023"/>
        <a:ext cx="4756452" cy="3000642"/>
      </dsp:txXfrm>
    </dsp:sp>
    <dsp:sp modelId="{CB748F85-43B8-427E-9C8D-CF11C47F8E32}">
      <dsp:nvSpPr>
        <dsp:cNvPr id="0" name=""/>
        <dsp:cNvSpPr/>
      </dsp:nvSpPr>
      <dsp:spPr>
        <a:xfrm flipH="1">
          <a:off x="7222946" y="4049940"/>
          <a:ext cx="513362" cy="892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9915E-342B-47A6-9694-E0FE00CAFDF2}">
      <dsp:nvSpPr>
        <dsp:cNvPr id="0" name=""/>
        <dsp:cNvSpPr/>
      </dsp:nvSpPr>
      <dsp:spPr>
        <a:xfrm>
          <a:off x="1195148" y="3422934"/>
          <a:ext cx="5815254" cy="1987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l" defTabSz="1022350" rtl="0">
            <a:lnSpc>
              <a:spcPct val="90000"/>
            </a:lnSpc>
            <a:spcBef>
              <a:spcPct val="0"/>
            </a:spcBef>
            <a:spcAft>
              <a:spcPct val="35000"/>
            </a:spcAft>
          </a:pPr>
          <a:r>
            <a:rPr lang="en-US" sz="2300" kern="1200" dirty="0" smtClean="0"/>
            <a:t>Nair, A.S. (2007).  On becoming a researcher.  Retrieved from:  http://www.scribd.com/doc/21202688/On-Becoming-A-Researcher</a:t>
          </a:r>
          <a:endParaRPr lang="en-US" sz="2300" kern="1200" dirty="0"/>
        </a:p>
      </dsp:txBody>
      <dsp:txXfrm>
        <a:off x="1195148" y="3422934"/>
        <a:ext cx="5815254" cy="198726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CB6A6-B6C4-4110-9743-98C525DD17F2}" type="datetimeFigureOut">
              <a:rPr lang="en-US" smtClean="0"/>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CB6A6-B6C4-4110-9743-98C525DD17F2}" type="datetimeFigureOut">
              <a:rPr lang="en-US" smtClean="0"/>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CB6A6-B6C4-4110-9743-98C525DD17F2}" type="datetimeFigureOut">
              <a:rPr lang="en-US" smtClean="0"/>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CB6A6-B6C4-4110-9743-98C525DD17F2}" type="datetimeFigureOut">
              <a:rPr lang="en-US" smtClean="0"/>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CB6A6-B6C4-4110-9743-98C525DD17F2}" type="datetimeFigureOut">
              <a:rPr lang="en-US" smtClean="0"/>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CB6A6-B6C4-4110-9743-98C525DD17F2}" type="datetimeFigureOut">
              <a:rPr lang="en-US" smtClean="0"/>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CB6A6-B6C4-4110-9743-98C525DD17F2}" type="datetimeFigureOut">
              <a:rPr lang="en-US" smtClean="0"/>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CB6A6-B6C4-4110-9743-98C525DD17F2}" type="datetimeFigureOut">
              <a:rPr lang="en-US" smtClean="0"/>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CB6A6-B6C4-4110-9743-98C525DD17F2}" type="datetimeFigureOut">
              <a:rPr lang="en-US" smtClean="0"/>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CB6A6-B6C4-4110-9743-98C525DD17F2}" type="datetimeFigureOut">
              <a:rPr lang="en-US" smtClean="0"/>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CB6A6-B6C4-4110-9743-98C525DD17F2}" type="datetimeFigureOut">
              <a:rPr lang="en-US" smtClean="0"/>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A75B4-B605-4ADD-8348-F70EFFD92E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CB6A6-B6C4-4110-9743-98C525DD17F2}" type="datetimeFigureOut">
              <a:rPr lang="en-US" smtClean="0"/>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A75B4-B605-4ADD-8348-F70EFFD92E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investopedia.com/terms/c/ceterisparibus.asp#ixzz1YWzcfm5v" TargetMode="External"/><Relationship Id="rId2" Type="http://schemas.openxmlformats.org/officeDocument/2006/relationships/hyperlink" Target="http://cde.athabascau.ca/faculty/martic.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Writing a Research Proposal</a:t>
            </a:r>
            <a:endParaRPr lang="en-US" b="1" dirty="0"/>
          </a:p>
        </p:txBody>
      </p:sp>
      <p:sp>
        <p:nvSpPr>
          <p:cNvPr id="3" name="Subtitle 2"/>
          <p:cNvSpPr>
            <a:spLocks noGrp="1"/>
          </p:cNvSpPr>
          <p:nvPr>
            <p:ph type="subTitle" idx="1"/>
          </p:nvPr>
        </p:nvSpPr>
        <p:spPr/>
        <p:txBody>
          <a:bodyPr/>
          <a:lstStyle/>
          <a:p>
            <a:r>
              <a:rPr lang="en-US" dirty="0" smtClean="0"/>
              <a:t>Dr. M. Cleveland-Innes</a:t>
            </a:r>
          </a:p>
          <a:p>
            <a:r>
              <a:rPr lang="en-US" dirty="0" smtClean="0"/>
              <a:t>Professor and Program Director</a:t>
            </a:r>
          </a:p>
          <a:p>
            <a:r>
              <a:rPr lang="en-US" dirty="0" smtClean="0"/>
              <a:t>Centre for Distance Education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Uncovering the dark spots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06205" y="1600200"/>
            <a:ext cx="7931589"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research question</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right research design</a:t>
            </a:r>
            <a:endParaRPr lang="en-US" dirty="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400800" y="1981200"/>
            <a:ext cx="2133600" cy="23225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Resources</a:t>
            </a:r>
            <a:endParaRPr lang="en-US" dirty="0"/>
          </a:p>
        </p:txBody>
      </p:sp>
      <p:graphicFrame>
        <p:nvGraphicFramePr>
          <p:cNvPr id="8" name="Content Placeholder 7"/>
          <p:cNvGraphicFramePr>
            <a:graphicFrameLocks noGrp="1"/>
          </p:cNvGraphicFramePr>
          <p:nvPr>
            <p:ph idx="1"/>
          </p:nvPr>
        </p:nvGraphicFramePr>
        <p:xfrm>
          <a:off x="0" y="10668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Trails</a:t>
            </a:r>
            <a:endParaRPr lang="en-US" dirty="0"/>
          </a:p>
        </p:txBody>
      </p:sp>
      <p:pic>
        <p:nvPicPr>
          <p:cNvPr id="4" name="Picture 5" descr="marti's on the trail"/>
          <p:cNvPicPr>
            <a:picLocks noGrp="1" noChangeAspect="1" noChangeArrowheads="1"/>
          </p:cNvPicPr>
          <p:nvPr>
            <p:ph idx="1"/>
          </p:nvPr>
        </p:nvPicPr>
        <p:blipFill>
          <a:blip r:embed="rId2" cstate="print"/>
          <a:srcRect/>
          <a:stretch>
            <a:fillRect/>
          </a:stretch>
        </p:blipFill>
        <p:spPr>
          <a:xfrm>
            <a:off x="1554691" y="1600200"/>
            <a:ext cx="6034617" cy="45259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Agenda</a:t>
            </a:r>
            <a:endParaRPr lang="en-US" b="1" dirty="0">
              <a:solidFill>
                <a:srgbClr val="00B050"/>
              </a:solidFill>
            </a:endParaRPr>
          </a:p>
        </p:txBody>
      </p:sp>
      <p:sp>
        <p:nvSpPr>
          <p:cNvPr id="3" name="Content Placeholder 2"/>
          <p:cNvSpPr>
            <a:spLocks noGrp="1"/>
          </p:cNvSpPr>
          <p:nvPr>
            <p:ph idx="1"/>
          </p:nvPr>
        </p:nvSpPr>
        <p:spPr>
          <a:xfrm>
            <a:off x="228600" y="1524000"/>
            <a:ext cx="8763000" cy="4525963"/>
          </a:xfrm>
        </p:spPr>
        <p:txBody>
          <a:bodyPr>
            <a:normAutofit fontScale="92500"/>
          </a:bodyPr>
          <a:lstStyle/>
          <a:p>
            <a:pPr marL="742950" indent="-742950">
              <a:buNone/>
            </a:pPr>
            <a:r>
              <a:rPr lang="en-US" sz="4000" b="1" dirty="0" smtClean="0">
                <a:solidFill>
                  <a:srgbClr val="92D050"/>
                </a:solidFill>
              </a:rPr>
              <a:t>Introductions</a:t>
            </a:r>
          </a:p>
          <a:p>
            <a:pPr marL="742950" indent="-742950">
              <a:buNone/>
            </a:pPr>
            <a:r>
              <a:rPr lang="en-US" sz="4000" b="1" dirty="0" smtClean="0">
                <a:solidFill>
                  <a:srgbClr val="92D050"/>
                </a:solidFill>
              </a:rPr>
              <a:t>Becoming a writer</a:t>
            </a:r>
          </a:p>
          <a:p>
            <a:pPr marL="742950" indent="-742950">
              <a:buNone/>
            </a:pPr>
            <a:r>
              <a:rPr lang="en-US" sz="4000" b="1" dirty="0" smtClean="0">
                <a:solidFill>
                  <a:srgbClr val="92D050"/>
                </a:solidFill>
              </a:rPr>
              <a:t>Writing an essay of argument</a:t>
            </a:r>
          </a:p>
          <a:p>
            <a:pPr marL="742950" indent="-742950">
              <a:buNone/>
            </a:pPr>
            <a:r>
              <a:rPr lang="en-US" sz="4000" b="1" dirty="0" smtClean="0">
                <a:solidFill>
                  <a:srgbClr val="92D050"/>
                </a:solidFill>
              </a:rPr>
              <a:t>Finding your place in the relevant literature</a:t>
            </a:r>
          </a:p>
          <a:p>
            <a:pPr marL="742950" indent="-742950">
              <a:buNone/>
            </a:pPr>
            <a:r>
              <a:rPr lang="en-US" sz="4000" b="1" dirty="0" smtClean="0">
                <a:solidFill>
                  <a:srgbClr val="92D050"/>
                </a:solidFill>
              </a:rPr>
              <a:t>Identifying the right question</a:t>
            </a:r>
          </a:p>
          <a:p>
            <a:pPr marL="742950" indent="-742950">
              <a:buNone/>
            </a:pPr>
            <a:r>
              <a:rPr lang="en-US" sz="4000" b="1" dirty="0" smtClean="0">
                <a:solidFill>
                  <a:srgbClr val="92D050"/>
                </a:solidFill>
              </a:rPr>
              <a:t>Choosing the right research design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12800" dirty="0" smtClean="0">
                <a:hlinkClick r:id="rId2"/>
              </a:rPr>
              <a:t>http://cde.athabascau.ca/faculty/martic.php</a:t>
            </a:r>
            <a:endParaRPr lang="en-US" sz="12800" dirty="0" smtClean="0"/>
          </a:p>
          <a:p>
            <a:pPr>
              <a:buNone/>
            </a:pPr>
            <a:endParaRPr lang="en-US" sz="8000" dirty="0" smtClean="0"/>
          </a:p>
          <a:p>
            <a:pPr>
              <a:buNone/>
            </a:pPr>
            <a:r>
              <a:rPr lang="en-US" sz="12800" dirty="0" smtClean="0"/>
              <a:t>Names and program of participants</a:t>
            </a:r>
          </a:p>
          <a:p>
            <a:pPr>
              <a:buNone/>
            </a:pPr>
            <a:endParaRPr lang="en-US" sz="8000" dirty="0" smtClean="0"/>
          </a:p>
          <a:p>
            <a:pPr>
              <a:buNone/>
            </a:pPr>
            <a:r>
              <a:rPr lang="en-US" sz="12800" dirty="0" smtClean="0"/>
              <a:t>Qualifiers</a:t>
            </a:r>
          </a:p>
          <a:p>
            <a:r>
              <a:rPr lang="en-US" sz="12800" dirty="0" smtClean="0"/>
              <a:t>What but not how</a:t>
            </a:r>
          </a:p>
          <a:p>
            <a:r>
              <a:rPr lang="en-US" sz="12800" dirty="0" smtClean="0"/>
              <a:t>Ceteris parabis* – proposal writing is somewhat  discipline specific</a:t>
            </a:r>
          </a:p>
          <a:p>
            <a:r>
              <a:rPr lang="en-US" sz="12800" dirty="0" smtClean="0"/>
              <a:t>Holy grail – clarity, argument, parsimonious questions, and detailed, appropriate design</a:t>
            </a:r>
          </a:p>
          <a:p>
            <a:pPr>
              <a:buNone/>
            </a:pPr>
            <a:endParaRPr lang="en-US" sz="4800" dirty="0" smtClean="0"/>
          </a:p>
          <a:p>
            <a:pPr>
              <a:buNone/>
            </a:pPr>
            <a:endParaRPr lang="en-US" sz="4800" dirty="0"/>
          </a:p>
          <a:p>
            <a:pPr>
              <a:buNone/>
            </a:pPr>
            <a:r>
              <a:rPr lang="en-US" sz="4800" dirty="0" smtClean="0"/>
              <a:t>*Latin phrase that translates approximately to "holding other things constant" and is usually rendered in English as "all other things being equal".</a:t>
            </a:r>
            <a:r>
              <a:rPr lang="en-US" sz="4800" dirty="0"/>
              <a:t/>
            </a:r>
            <a:br>
              <a:rPr lang="en-US" sz="4800" dirty="0"/>
            </a:br>
            <a:r>
              <a:rPr lang="en-US" sz="4800" dirty="0"/>
              <a:t>Read more: </a:t>
            </a:r>
            <a:r>
              <a:rPr lang="en-US" sz="4800" dirty="0">
                <a:hlinkClick r:id="rId3"/>
              </a:rPr>
              <a:t>http://www.investopedia.com/terms/c/ceterisparibus.asp#ixzz1YWzcfm5v</a:t>
            </a:r>
            <a:r>
              <a:rPr lang="en-US" sz="4800" dirty="0"/>
              <a:t/>
            </a:r>
            <a:br>
              <a:rPr lang="en-US" sz="4800" dirty="0"/>
            </a:br>
            <a:endParaRPr lang="en-US" sz="4800" dirty="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writer</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solidFill>
                  <a:schemeClr val="tx2">
                    <a:lumMod val="60000"/>
                    <a:lumOff val="40000"/>
                  </a:schemeClr>
                </a:solidFill>
              </a:rPr>
              <a:t>"The most universal advice on writing a successful grant proposal is to present a well written, focused solution to a problem in a logical progression. This is much easier said than done, and finding the focus is often the most difficult piece of the puzzle. To find this focus, we suggest writing a "concept paper." A concept paper summarizes in two to three pages the entire project from beginning to end. The point is to take all of the ideas in your head and put them down on paper as concisely as possible. Writing a concept paper is a good exercise in defining your priorities and mission, and can be a useful tool in obtaining valuable feedback before "diving into" the full proposal." (cf. About page). </a:t>
            </a:r>
            <a:endParaRPr lang="en-US" b="1" dirty="0">
              <a:solidFill>
                <a:schemeClr val="tx2">
                  <a:lumMod val="60000"/>
                  <a:lumOff val="40000"/>
                </a:schemeClr>
              </a:solidFill>
            </a:endParaRPr>
          </a:p>
        </p:txBody>
      </p:sp>
      <p:sp>
        <p:nvSpPr>
          <p:cNvPr id="6" name="Rectangle 5"/>
          <p:cNvSpPr/>
          <p:nvPr/>
        </p:nvSpPr>
        <p:spPr>
          <a:xfrm>
            <a:off x="1371600" y="6248400"/>
            <a:ext cx="6705599" cy="369332"/>
          </a:xfrm>
          <a:prstGeom prst="rect">
            <a:avLst/>
          </a:prstGeom>
        </p:spPr>
        <p:txBody>
          <a:bodyPr wrap="square">
            <a:spAutoFit/>
          </a:bodyPr>
          <a:lstStyle/>
          <a:p>
            <a:r>
              <a:rPr lang="en-US" dirty="0">
                <a:solidFill>
                  <a:prstClr val="black"/>
                </a:solidFill>
              </a:rPr>
              <a:t>http://www.ryerson.ca/library/subjects/grants/proposal.html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writer</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6652" y="1295400"/>
            <a:ext cx="8809632" cy="4953000"/>
          </a:xfrm>
          <a:prstGeom prst="rect">
            <a:avLst/>
          </a:prstGeom>
          <a:noFill/>
          <a:ln w="9525">
            <a:noFill/>
            <a:miter lim="800000"/>
            <a:headEnd/>
            <a:tailEnd/>
          </a:ln>
        </p:spPr>
      </p:pic>
      <p:sp>
        <p:nvSpPr>
          <p:cNvPr id="6" name="Rectangle 5"/>
          <p:cNvSpPr/>
          <p:nvPr/>
        </p:nvSpPr>
        <p:spPr>
          <a:xfrm>
            <a:off x="2971800" y="6366417"/>
            <a:ext cx="3962400" cy="369332"/>
          </a:xfrm>
          <a:prstGeom prst="rect">
            <a:avLst/>
          </a:prstGeom>
        </p:spPr>
        <p:txBody>
          <a:bodyPr wrap="square">
            <a:spAutoFit/>
          </a:bodyPr>
          <a:lstStyle/>
          <a:p>
            <a:pPr lvl="0"/>
            <a:r>
              <a:rPr lang="en-US" dirty="0">
                <a:solidFill>
                  <a:prstClr val="black"/>
                </a:solidFill>
              </a:rPr>
              <a:t>http://www.writing.utoronto.ca/advice</a:t>
            </a:r>
            <a:endParaRPr lang="en-US" dirty="0">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writer</a:t>
            </a:r>
            <a:endParaRPr lang="en-US" dirty="0"/>
          </a:p>
        </p:txBody>
      </p:sp>
      <p:graphicFrame>
        <p:nvGraphicFramePr>
          <p:cNvPr id="5" name="Content Placeholder 4"/>
          <p:cNvGraphicFramePr>
            <a:graphicFrameLocks noGrp="1"/>
          </p:cNvGraphicFramePr>
          <p:nvPr>
            <p:ph idx="1"/>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 essay of argument</a:t>
            </a:r>
            <a:endParaRPr lang="en-US" dirty="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relevant literature</a:t>
            </a:r>
            <a:endParaRPr lang="en-US" dirty="0"/>
          </a:p>
        </p:txBody>
      </p:sp>
      <p:graphicFrame>
        <p:nvGraphicFramePr>
          <p:cNvPr id="7" name="Content Placeholder 6"/>
          <p:cNvGraphicFramePr>
            <a:graphicFrameLocks noGrp="1"/>
          </p:cNvGraphicFramePr>
          <p:nvPr>
            <p:ph idx="1"/>
          </p:nvPr>
        </p:nvGraphicFramePr>
        <p:xfrm>
          <a:off x="457200" y="1600200"/>
          <a:ext cx="80772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630</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Writing a Research Proposal</vt:lpstr>
      <vt:lpstr>Agenda</vt:lpstr>
      <vt:lpstr>Slide 3</vt:lpstr>
      <vt:lpstr>Introductions</vt:lpstr>
      <vt:lpstr>Becoming a writer</vt:lpstr>
      <vt:lpstr>Becoming a writer</vt:lpstr>
      <vt:lpstr>Becoming a writer</vt:lpstr>
      <vt:lpstr>Writing an essay of argument</vt:lpstr>
      <vt:lpstr>Using the relevant literature</vt:lpstr>
      <vt:lpstr>Uncovering the dark spots</vt:lpstr>
      <vt:lpstr>Identifying the research question</vt:lpstr>
      <vt:lpstr>Choosing the right research design</vt:lpstr>
      <vt:lpstr>Resources</vt:lpstr>
      <vt:lpstr>Happy Trails</vt:lpstr>
    </vt:vector>
  </TitlesOfParts>
  <Company>Athabasca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Research Proposal</dc:title>
  <dc:creator>martic</dc:creator>
  <cp:lastModifiedBy>martic</cp:lastModifiedBy>
  <cp:revision>46</cp:revision>
  <dcterms:created xsi:type="dcterms:W3CDTF">2011-09-20T21:18:12Z</dcterms:created>
  <dcterms:modified xsi:type="dcterms:W3CDTF">2011-09-21T17:21:51Z</dcterms:modified>
</cp:coreProperties>
</file>